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Lst>
  <p:sldSz cx="6858000" cy="12192000"/>
  <p:notesSz cx="6799263" cy="992981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C00"/>
    <a:srgbClr val="317B1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ABFCAF8-8C7C-421C-907D-605B15407C6E}" v="56" dt="2026-09-16T08:26:19.86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11" Type="http://schemas.microsoft.com/office/2015/10/relationships/revisionInfo" Target="revisionInfo.xml"/><Relationship Id="rId5" Type="http://schemas.openxmlformats.org/officeDocument/2006/relationships/slide" Target="slides/slide1.xml"/><Relationship Id="rId10"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te Smith - PPAT" userId="bd093d6c-b4c9-40f8-8e3a-3096203850a4" providerId="ADAL" clId="{E567C0DF-2665-443D-8F07-B4171AA28179}"/>
    <pc:docChg chg="modSld">
      <pc:chgData name="Kate Smith - PPAT" userId="bd093d6c-b4c9-40f8-8e3a-3096203850a4" providerId="ADAL" clId="{E567C0DF-2665-443D-8F07-B4171AA28179}" dt="2026-09-16T08:26:19.869" v="55" actId="20577"/>
      <pc:docMkLst>
        <pc:docMk/>
      </pc:docMkLst>
      <pc:sldChg chg="modSp mod">
        <pc:chgData name="Kate Smith - PPAT" userId="bd093d6c-b4c9-40f8-8e3a-3096203850a4" providerId="ADAL" clId="{E567C0DF-2665-443D-8F07-B4171AA28179}" dt="2026-09-16T08:26:19.869" v="55" actId="20577"/>
        <pc:sldMkLst>
          <pc:docMk/>
          <pc:sldMk cId="3029354187" sldId="256"/>
        </pc:sldMkLst>
        <pc:spChg chg="mod">
          <ac:chgData name="Kate Smith - PPAT" userId="bd093d6c-b4c9-40f8-8e3a-3096203850a4" providerId="ADAL" clId="{E567C0DF-2665-443D-8F07-B4171AA28179}" dt="2026-09-16T08:26:19.869" v="55" actId="20577"/>
          <ac:spMkLst>
            <pc:docMk/>
            <pc:sldMk cId="3029354187" sldId="256"/>
            <ac:spMk id="6" creationId="{2E96D164-9FAB-8B18-D330-AF92A22F24DB}"/>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995312"/>
            <a:ext cx="5829300" cy="4244622"/>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857250" y="6403623"/>
            <a:ext cx="5143500" cy="2943577"/>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p:txBody>
          <a:bodyPr/>
          <a:lstStyle/>
          <a:p>
            <a:fld id="{6C9DDCBD-576A-4FE5-A47A-F2D8862D2A67}" type="datetimeFigureOut">
              <a:rPr lang="en-GB" smtClean="0"/>
              <a:t>16/09/2026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B3C10B5-0A21-49C7-B00C-F23B46F5C18C}" type="slidenum">
              <a:rPr lang="en-GB" smtClean="0"/>
              <a:t>‹#›</a:t>
            </a:fld>
            <a:endParaRPr lang="en-GB"/>
          </a:p>
        </p:txBody>
      </p:sp>
    </p:spTree>
    <p:extLst>
      <p:ext uri="{BB962C8B-B14F-4D97-AF65-F5344CB8AC3E}">
        <p14:creationId xmlns:p14="http://schemas.microsoft.com/office/powerpoint/2010/main" val="17976649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C9DDCBD-576A-4FE5-A47A-F2D8862D2A67}" type="datetimeFigureOut">
              <a:rPr lang="en-GB" smtClean="0"/>
              <a:t>16/09/2026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B3C10B5-0A21-49C7-B00C-F23B46F5C18C}" type="slidenum">
              <a:rPr lang="en-GB" smtClean="0"/>
              <a:t>‹#›</a:t>
            </a:fld>
            <a:endParaRPr lang="en-GB"/>
          </a:p>
        </p:txBody>
      </p:sp>
    </p:spTree>
    <p:extLst>
      <p:ext uri="{BB962C8B-B14F-4D97-AF65-F5344CB8AC3E}">
        <p14:creationId xmlns:p14="http://schemas.microsoft.com/office/powerpoint/2010/main" val="29709238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3039537"/>
            <a:ext cx="5915025" cy="5071532"/>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467916" y="8159048"/>
            <a:ext cx="5915025" cy="2666999"/>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C9DDCBD-576A-4FE5-A47A-F2D8862D2A67}" type="datetimeFigureOut">
              <a:rPr lang="en-GB" smtClean="0"/>
              <a:t>16/09/2026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B3C10B5-0A21-49C7-B00C-F23B46F5C18C}" type="slidenum">
              <a:rPr lang="en-GB" smtClean="0"/>
              <a:t>‹#›</a:t>
            </a:fld>
            <a:endParaRPr lang="en-GB"/>
          </a:p>
        </p:txBody>
      </p:sp>
    </p:spTree>
    <p:extLst>
      <p:ext uri="{BB962C8B-B14F-4D97-AF65-F5344CB8AC3E}">
        <p14:creationId xmlns:p14="http://schemas.microsoft.com/office/powerpoint/2010/main" val="3650732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71488" y="3245556"/>
            <a:ext cx="2914650" cy="77357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3471863" y="3245556"/>
            <a:ext cx="2914650" cy="77357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6C9DDCBD-576A-4FE5-A47A-F2D8862D2A67}" type="datetimeFigureOut">
              <a:rPr lang="en-GB" smtClean="0"/>
              <a:t>16/09/2026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B3C10B5-0A21-49C7-B00C-F23B46F5C18C}" type="slidenum">
              <a:rPr lang="en-GB" smtClean="0"/>
              <a:t>‹#›</a:t>
            </a:fld>
            <a:endParaRPr lang="en-GB"/>
          </a:p>
        </p:txBody>
      </p:sp>
    </p:spTree>
    <p:extLst>
      <p:ext uri="{BB962C8B-B14F-4D97-AF65-F5344CB8AC3E}">
        <p14:creationId xmlns:p14="http://schemas.microsoft.com/office/powerpoint/2010/main" val="33117709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649114"/>
            <a:ext cx="5915025" cy="2356556"/>
          </a:xfrm>
        </p:spPr>
        <p:txBody>
          <a:bodyPr/>
          <a:lstStyle/>
          <a:p>
            <a:r>
              <a:rPr lang="en-US"/>
              <a:t>Click to edit Master title style</a:t>
            </a:r>
          </a:p>
        </p:txBody>
      </p:sp>
      <p:sp>
        <p:nvSpPr>
          <p:cNvPr id="3" name="Text Placeholder 2"/>
          <p:cNvSpPr>
            <a:spLocks noGrp="1"/>
          </p:cNvSpPr>
          <p:nvPr>
            <p:ph type="body" idx="1"/>
          </p:nvPr>
        </p:nvSpPr>
        <p:spPr>
          <a:xfrm>
            <a:off x="472381" y="2988734"/>
            <a:ext cx="2901255" cy="146473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472381" y="4453467"/>
            <a:ext cx="2901255" cy="655037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471863" y="2988734"/>
            <a:ext cx="2915543" cy="146473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3471863" y="4453467"/>
            <a:ext cx="2915543" cy="655037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6C9DDCBD-576A-4FE5-A47A-F2D8862D2A67}" type="datetimeFigureOut">
              <a:rPr lang="en-GB" smtClean="0"/>
              <a:t>16/09/2026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B3C10B5-0A21-49C7-B00C-F23B46F5C18C}" type="slidenum">
              <a:rPr lang="en-GB" smtClean="0"/>
              <a:t>‹#›</a:t>
            </a:fld>
            <a:endParaRPr lang="en-GB"/>
          </a:p>
        </p:txBody>
      </p:sp>
    </p:spTree>
    <p:extLst>
      <p:ext uri="{BB962C8B-B14F-4D97-AF65-F5344CB8AC3E}">
        <p14:creationId xmlns:p14="http://schemas.microsoft.com/office/powerpoint/2010/main" val="28798860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6C9DDCBD-576A-4FE5-A47A-F2D8862D2A67}" type="datetimeFigureOut">
              <a:rPr lang="en-GB" smtClean="0"/>
              <a:t>16/09/2026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B3C10B5-0A21-49C7-B00C-F23B46F5C18C}" type="slidenum">
              <a:rPr lang="en-GB" smtClean="0"/>
              <a:t>‹#›</a:t>
            </a:fld>
            <a:endParaRPr lang="en-GB"/>
          </a:p>
        </p:txBody>
      </p:sp>
    </p:spTree>
    <p:extLst>
      <p:ext uri="{BB962C8B-B14F-4D97-AF65-F5344CB8AC3E}">
        <p14:creationId xmlns:p14="http://schemas.microsoft.com/office/powerpoint/2010/main" val="12471445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C9DDCBD-576A-4FE5-A47A-F2D8862D2A67}" type="datetimeFigureOut">
              <a:rPr lang="en-GB" smtClean="0"/>
              <a:t>16/09/2026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B3C10B5-0A21-49C7-B00C-F23B46F5C18C}" type="slidenum">
              <a:rPr lang="en-GB" smtClean="0"/>
              <a:t>‹#›</a:t>
            </a:fld>
            <a:endParaRPr lang="en-GB"/>
          </a:p>
        </p:txBody>
      </p:sp>
    </p:spTree>
    <p:extLst>
      <p:ext uri="{BB962C8B-B14F-4D97-AF65-F5344CB8AC3E}">
        <p14:creationId xmlns:p14="http://schemas.microsoft.com/office/powerpoint/2010/main" val="31211728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812800"/>
            <a:ext cx="2211884" cy="284480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2915543" y="1755425"/>
            <a:ext cx="3471863" cy="8664222"/>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72381" y="3657600"/>
            <a:ext cx="2211884" cy="6776156"/>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6C9DDCBD-576A-4FE5-A47A-F2D8862D2A67}" type="datetimeFigureOut">
              <a:rPr lang="en-GB" smtClean="0"/>
              <a:t>16/09/2026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B3C10B5-0A21-49C7-B00C-F23B46F5C18C}" type="slidenum">
              <a:rPr lang="en-GB" smtClean="0"/>
              <a:t>‹#›</a:t>
            </a:fld>
            <a:endParaRPr lang="en-GB"/>
          </a:p>
        </p:txBody>
      </p:sp>
    </p:spTree>
    <p:extLst>
      <p:ext uri="{BB962C8B-B14F-4D97-AF65-F5344CB8AC3E}">
        <p14:creationId xmlns:p14="http://schemas.microsoft.com/office/powerpoint/2010/main" val="38908755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812800"/>
            <a:ext cx="2211884" cy="2844800"/>
          </a:xfrm>
        </p:spPr>
        <p:txBody>
          <a:bodyPr anchor="b"/>
          <a:lstStyle>
            <a:lvl1pPr>
              <a:defRPr sz="2400"/>
            </a:lvl1pPr>
          </a:lstStyle>
          <a:p>
            <a:r>
              <a:rPr lang="en-US"/>
              <a:t>Click to edit Master title style</a:t>
            </a:r>
          </a:p>
        </p:txBody>
      </p:sp>
      <p:sp>
        <p:nvSpPr>
          <p:cNvPr id="3" name="Picture Placeholder 2"/>
          <p:cNvSpPr>
            <a:spLocks noGrp="1" noChangeAspect="1"/>
          </p:cNvSpPr>
          <p:nvPr>
            <p:ph type="pic" idx="1"/>
          </p:nvPr>
        </p:nvSpPr>
        <p:spPr>
          <a:xfrm>
            <a:off x="2915543" y="1755425"/>
            <a:ext cx="3471863" cy="8664222"/>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p>
        </p:txBody>
      </p:sp>
      <p:sp>
        <p:nvSpPr>
          <p:cNvPr id="4" name="Text Placeholder 3"/>
          <p:cNvSpPr>
            <a:spLocks noGrp="1"/>
          </p:cNvSpPr>
          <p:nvPr>
            <p:ph type="body" sz="half" idx="2"/>
          </p:nvPr>
        </p:nvSpPr>
        <p:spPr>
          <a:xfrm>
            <a:off x="472381" y="3657600"/>
            <a:ext cx="2211884" cy="6776156"/>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6C9DDCBD-576A-4FE5-A47A-F2D8862D2A67}" type="datetimeFigureOut">
              <a:rPr lang="en-GB" smtClean="0"/>
              <a:t>16/09/2026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B3C10B5-0A21-49C7-B00C-F23B46F5C18C}" type="slidenum">
              <a:rPr lang="en-GB" smtClean="0"/>
              <a:t>‹#›</a:t>
            </a:fld>
            <a:endParaRPr lang="en-GB"/>
          </a:p>
        </p:txBody>
      </p:sp>
    </p:spTree>
    <p:extLst>
      <p:ext uri="{BB962C8B-B14F-4D97-AF65-F5344CB8AC3E}">
        <p14:creationId xmlns:p14="http://schemas.microsoft.com/office/powerpoint/2010/main" val="27446521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C9DDCBD-576A-4FE5-A47A-F2D8862D2A67}" type="datetimeFigureOut">
              <a:rPr lang="en-GB" smtClean="0"/>
              <a:t>16/09/2026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B3C10B5-0A21-49C7-B00C-F23B46F5C18C}" type="slidenum">
              <a:rPr lang="en-GB" smtClean="0"/>
              <a:t>‹#›</a:t>
            </a:fld>
            <a:endParaRPr lang="en-GB"/>
          </a:p>
        </p:txBody>
      </p:sp>
    </p:spTree>
    <p:extLst>
      <p:ext uri="{BB962C8B-B14F-4D97-AF65-F5344CB8AC3E}">
        <p14:creationId xmlns:p14="http://schemas.microsoft.com/office/powerpoint/2010/main" val="34468903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649111"/>
            <a:ext cx="1478756" cy="10332156"/>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71488" y="649111"/>
            <a:ext cx="4350544" cy="1033215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C9DDCBD-576A-4FE5-A47A-F2D8862D2A67}" type="datetimeFigureOut">
              <a:rPr lang="en-GB" smtClean="0"/>
              <a:t>16/09/2026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B3C10B5-0A21-49C7-B00C-F23B46F5C18C}" type="slidenum">
              <a:rPr lang="en-GB" smtClean="0"/>
              <a:t>‹#›</a:t>
            </a:fld>
            <a:endParaRPr lang="en-GB"/>
          </a:p>
        </p:txBody>
      </p:sp>
    </p:spTree>
    <p:extLst>
      <p:ext uri="{BB962C8B-B14F-4D97-AF65-F5344CB8AC3E}">
        <p14:creationId xmlns:p14="http://schemas.microsoft.com/office/powerpoint/2010/main" val="8615725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649114"/>
            <a:ext cx="5915025" cy="2356556"/>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71488" y="3245556"/>
            <a:ext cx="5915025" cy="773571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71488" y="11300181"/>
            <a:ext cx="1543050" cy="649111"/>
          </a:xfrm>
          <a:prstGeom prst="rect">
            <a:avLst/>
          </a:prstGeom>
        </p:spPr>
        <p:txBody>
          <a:bodyPr vert="horz" lIns="91440" tIns="45720" rIns="91440" bIns="45720" rtlCol="0" anchor="ctr"/>
          <a:lstStyle>
            <a:lvl1pPr algn="l">
              <a:defRPr sz="900">
                <a:solidFill>
                  <a:schemeClr val="tx1">
                    <a:tint val="75000"/>
                  </a:schemeClr>
                </a:solidFill>
              </a:defRPr>
            </a:lvl1pPr>
          </a:lstStyle>
          <a:p>
            <a:fld id="{6C9DDCBD-576A-4FE5-A47A-F2D8862D2A67}" type="datetimeFigureOut">
              <a:rPr lang="en-GB" smtClean="0"/>
              <a:t>16/09/2026</a:t>
            </a:fld>
            <a:endParaRPr lang="en-GB"/>
          </a:p>
        </p:txBody>
      </p:sp>
      <p:sp>
        <p:nvSpPr>
          <p:cNvPr id="5" name="Footer Placeholder 4"/>
          <p:cNvSpPr>
            <a:spLocks noGrp="1"/>
          </p:cNvSpPr>
          <p:nvPr>
            <p:ph type="ftr" sz="quarter" idx="3"/>
          </p:nvPr>
        </p:nvSpPr>
        <p:spPr>
          <a:xfrm>
            <a:off x="2271713" y="11300181"/>
            <a:ext cx="2314575" cy="649111"/>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11300181"/>
            <a:ext cx="1543050" cy="649111"/>
          </a:xfrm>
          <a:prstGeom prst="rect">
            <a:avLst/>
          </a:prstGeom>
        </p:spPr>
        <p:txBody>
          <a:bodyPr vert="horz" lIns="91440" tIns="45720" rIns="91440" bIns="45720" rtlCol="0" anchor="ctr"/>
          <a:lstStyle>
            <a:lvl1pPr algn="r">
              <a:defRPr sz="900">
                <a:solidFill>
                  <a:schemeClr val="tx1">
                    <a:tint val="75000"/>
                  </a:schemeClr>
                </a:solidFill>
              </a:defRPr>
            </a:lvl1pPr>
          </a:lstStyle>
          <a:p>
            <a:fld id="{FB3C10B5-0A21-49C7-B00C-F23B46F5C18C}" type="slidenum">
              <a:rPr lang="en-GB" smtClean="0"/>
              <a:t>‹#›</a:t>
            </a:fld>
            <a:endParaRPr lang="en-GB"/>
          </a:p>
        </p:txBody>
      </p:sp>
    </p:spTree>
    <p:extLst>
      <p:ext uri="{BB962C8B-B14F-4D97-AF65-F5344CB8AC3E}">
        <p14:creationId xmlns:p14="http://schemas.microsoft.com/office/powerpoint/2010/main" val="23986788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prestonprimaryacademytrust.co.uk/" TargetMode="External"/><Relationship Id="rId1" Type="http://schemas.openxmlformats.org/officeDocument/2006/relationships/slideLayout" Target="../slideLayouts/slideLayout1.xml"/><Relationship Id="rId5" Type="http://schemas.openxmlformats.org/officeDocument/2006/relationships/hyperlink" Target="mailto:office@lovington.ppat365.org" TargetMode="Externa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3EC3585C-ED88-4209-4CCD-A41C031AA62B}"/>
              </a:ext>
            </a:extLst>
          </p:cNvPr>
          <p:cNvSpPr/>
          <p:nvPr/>
        </p:nvSpPr>
        <p:spPr>
          <a:xfrm>
            <a:off x="8393" y="10913322"/>
            <a:ext cx="6841216" cy="1266541"/>
          </a:xfrm>
          <a:prstGeom prst="rect">
            <a:avLst/>
          </a:prstGeom>
          <a:solidFill>
            <a:schemeClr val="accent5">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2">
            <a:extLst>
              <a:ext uri="{FF2B5EF4-FFF2-40B4-BE49-F238E27FC236}">
                <a16:creationId xmlns:a16="http://schemas.microsoft.com/office/drawing/2014/main" id="{79214891-C04D-03B0-B7B9-177CD4409C53}"/>
              </a:ext>
            </a:extLst>
          </p:cNvPr>
          <p:cNvSpPr>
            <a:spLocks noChangeArrowheads="1"/>
          </p:cNvSpPr>
          <p:nvPr/>
        </p:nvSpPr>
        <p:spPr bwMode="auto">
          <a:xfrm>
            <a:off x="550863" y="6370638"/>
            <a:ext cx="6858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4" name="TextBox 13">
            <a:extLst>
              <a:ext uri="{FF2B5EF4-FFF2-40B4-BE49-F238E27FC236}">
                <a16:creationId xmlns:a16="http://schemas.microsoft.com/office/drawing/2014/main" id="{3E762834-6E0B-D921-3F9D-17590E33EC09}"/>
              </a:ext>
            </a:extLst>
          </p:cNvPr>
          <p:cNvSpPr txBox="1"/>
          <p:nvPr/>
        </p:nvSpPr>
        <p:spPr>
          <a:xfrm>
            <a:off x="3067197" y="10722206"/>
            <a:ext cx="3705366" cy="1492716"/>
          </a:xfrm>
          <a:prstGeom prst="rect">
            <a:avLst/>
          </a:prstGeom>
          <a:noFill/>
        </p:spPr>
        <p:txBody>
          <a:bodyPr wrap="square">
            <a:spAutoFit/>
          </a:bodyPr>
          <a:lstStyle/>
          <a:p>
            <a:pPr marL="0" marR="0" lvl="0" indent="0" algn="r" defTabSz="914400" rtl="0" eaLnBrk="0" fontAlgn="base" latinLnBrk="0" hangingPunct="0">
              <a:lnSpc>
                <a:spcPct val="100000"/>
              </a:lnSpc>
              <a:spcBef>
                <a:spcPct val="0"/>
              </a:spcBef>
              <a:spcAft>
                <a:spcPct val="0"/>
              </a:spcAft>
              <a:buClrTx/>
              <a:buSzTx/>
              <a:buFontTx/>
              <a:buNone/>
              <a:tabLst>
                <a:tab pos="2865438" algn="ctr"/>
                <a:tab pos="5730875" algn="r"/>
              </a:tabLst>
            </a:pPr>
            <a:endParaRPr kumimoji="0" lang="en-GB" altLang="en-US" sz="1000" b="1" i="0" u="none" strike="noStrike" cap="none" normalizeH="0" baseline="0">
              <a:ln>
                <a:noFill/>
              </a:ln>
              <a:solidFill>
                <a:schemeClr val="bg1"/>
              </a:solidFill>
              <a:effectLst/>
              <a:latin typeface="+mj-lt"/>
              <a:ea typeface="Calibri" panose="020F0502020204030204" pitchFamily="34" charset="0"/>
              <a:cs typeface="Times New Roman" panose="02020603050405020304" pitchFamily="18" charset="0"/>
            </a:endParaRPr>
          </a:p>
          <a:p>
            <a:pPr marL="0" marR="0" lvl="0" indent="0" algn="r" defTabSz="914400" rtl="0" eaLnBrk="0" fontAlgn="base" latinLnBrk="0" hangingPunct="0">
              <a:lnSpc>
                <a:spcPct val="100000"/>
              </a:lnSpc>
              <a:spcBef>
                <a:spcPct val="0"/>
              </a:spcBef>
              <a:spcAft>
                <a:spcPct val="0"/>
              </a:spcAft>
              <a:buClrTx/>
              <a:buSzTx/>
              <a:buFontTx/>
              <a:buNone/>
              <a:tabLst>
                <a:tab pos="2865438" algn="ctr"/>
                <a:tab pos="5730875" algn="r"/>
              </a:tabLst>
            </a:pPr>
            <a:r>
              <a:rPr kumimoji="0" lang="en-GB" altLang="en-US" sz="900" b="1" i="0" u="none" strike="noStrike" cap="none" normalizeH="0" baseline="0">
                <a:ln>
                  <a:noFill/>
                </a:ln>
                <a:solidFill>
                  <a:schemeClr val="bg1"/>
                </a:solidFill>
                <a:effectLst/>
                <a:latin typeface="+mj-lt"/>
                <a:ea typeface="Calibri" panose="020F0502020204030204" pitchFamily="34" charset="0"/>
                <a:cs typeface="Times New Roman" panose="02020603050405020304" pitchFamily="18" charset="0"/>
              </a:rPr>
              <a:t>Preston Primary Academy Trust</a:t>
            </a:r>
          </a:p>
          <a:p>
            <a:pPr marL="0" marR="0" lvl="0" indent="0" algn="r" defTabSz="914400" rtl="0" eaLnBrk="0" fontAlgn="base" latinLnBrk="0" hangingPunct="0">
              <a:lnSpc>
                <a:spcPct val="100000"/>
              </a:lnSpc>
              <a:spcBef>
                <a:spcPct val="0"/>
              </a:spcBef>
              <a:spcAft>
                <a:spcPct val="0"/>
              </a:spcAft>
              <a:buClrTx/>
              <a:buSzTx/>
              <a:buFontTx/>
              <a:buNone/>
              <a:tabLst>
                <a:tab pos="2865438" algn="ctr"/>
                <a:tab pos="5730875" algn="r"/>
              </a:tabLst>
            </a:pPr>
            <a:r>
              <a:rPr kumimoji="0" lang="en-GB" altLang="en-US" sz="900" b="1" i="0" u="none" strike="noStrike" cap="none" normalizeH="0" baseline="0">
                <a:ln>
                  <a:noFill/>
                </a:ln>
                <a:solidFill>
                  <a:schemeClr val="bg1"/>
                </a:solidFill>
                <a:effectLst/>
                <a:latin typeface="+mj-lt"/>
                <a:ea typeface="Calibri" panose="020F0502020204030204" pitchFamily="34" charset="0"/>
                <a:cs typeface="Times New Roman" panose="02020603050405020304" pitchFamily="18" charset="0"/>
              </a:rPr>
              <a:t>C/o Kingfisher Primary School, </a:t>
            </a:r>
          </a:p>
          <a:p>
            <a:pPr marL="0" marR="0" lvl="0" indent="0" algn="r" defTabSz="914400" rtl="0" eaLnBrk="0" fontAlgn="base" latinLnBrk="0" hangingPunct="0">
              <a:lnSpc>
                <a:spcPct val="100000"/>
              </a:lnSpc>
              <a:spcBef>
                <a:spcPct val="0"/>
              </a:spcBef>
              <a:spcAft>
                <a:spcPct val="0"/>
              </a:spcAft>
              <a:buClrTx/>
              <a:buSzTx/>
              <a:buFontTx/>
              <a:buNone/>
              <a:tabLst>
                <a:tab pos="2865438" algn="ctr"/>
                <a:tab pos="5730875" algn="r"/>
              </a:tabLst>
            </a:pPr>
            <a:r>
              <a:rPr kumimoji="0" lang="en-GB" altLang="en-US" sz="900" b="1" i="0" u="none" strike="noStrike" cap="none" normalizeH="0" baseline="0">
                <a:ln>
                  <a:noFill/>
                </a:ln>
                <a:solidFill>
                  <a:schemeClr val="bg1"/>
                </a:solidFill>
                <a:effectLst/>
                <a:latin typeface="+mj-lt"/>
                <a:ea typeface="Calibri" panose="020F0502020204030204" pitchFamily="34" charset="0"/>
                <a:cs typeface="Times New Roman" panose="02020603050405020304" pitchFamily="18" charset="0"/>
              </a:rPr>
              <a:t>Kingfisher Drive, </a:t>
            </a:r>
          </a:p>
          <a:p>
            <a:pPr marL="0" marR="0" lvl="0" indent="0" algn="r" defTabSz="914400" rtl="0" eaLnBrk="0" fontAlgn="base" latinLnBrk="0" hangingPunct="0">
              <a:lnSpc>
                <a:spcPct val="100000"/>
              </a:lnSpc>
              <a:spcBef>
                <a:spcPct val="0"/>
              </a:spcBef>
              <a:spcAft>
                <a:spcPct val="0"/>
              </a:spcAft>
              <a:buClrTx/>
              <a:buSzTx/>
              <a:buFontTx/>
              <a:buNone/>
              <a:tabLst>
                <a:tab pos="2865438" algn="ctr"/>
                <a:tab pos="5730875" algn="r"/>
              </a:tabLst>
            </a:pPr>
            <a:r>
              <a:rPr kumimoji="0" lang="en-GB" altLang="en-US" sz="900" b="1" i="0" u="none" strike="noStrike" cap="none" normalizeH="0" baseline="0">
                <a:ln>
                  <a:noFill/>
                </a:ln>
                <a:solidFill>
                  <a:schemeClr val="bg1"/>
                </a:solidFill>
                <a:effectLst/>
                <a:latin typeface="+mj-lt"/>
                <a:ea typeface="Calibri" panose="020F0502020204030204" pitchFamily="34" charset="0"/>
                <a:cs typeface="Times New Roman" panose="02020603050405020304" pitchFamily="18" charset="0"/>
              </a:rPr>
              <a:t>Yeovil, </a:t>
            </a:r>
          </a:p>
          <a:p>
            <a:pPr marL="0" marR="0" lvl="0" indent="0" algn="r" defTabSz="914400" rtl="0" eaLnBrk="0" fontAlgn="base" latinLnBrk="0" hangingPunct="0">
              <a:lnSpc>
                <a:spcPct val="100000"/>
              </a:lnSpc>
              <a:spcBef>
                <a:spcPct val="0"/>
              </a:spcBef>
              <a:spcAft>
                <a:spcPct val="0"/>
              </a:spcAft>
              <a:buClrTx/>
              <a:buSzTx/>
              <a:buFontTx/>
              <a:buNone/>
              <a:tabLst>
                <a:tab pos="2865438" algn="ctr"/>
                <a:tab pos="5730875" algn="r"/>
              </a:tabLst>
            </a:pPr>
            <a:r>
              <a:rPr kumimoji="0" lang="en-GB" altLang="en-US" sz="900" b="1" i="0" u="none" strike="noStrike" cap="none" normalizeH="0" baseline="0">
                <a:ln>
                  <a:noFill/>
                </a:ln>
                <a:solidFill>
                  <a:schemeClr val="bg1"/>
                </a:solidFill>
                <a:effectLst/>
                <a:latin typeface="+mj-lt"/>
                <a:ea typeface="Calibri" panose="020F0502020204030204" pitchFamily="34" charset="0"/>
                <a:cs typeface="Times New Roman" panose="02020603050405020304" pitchFamily="18" charset="0"/>
              </a:rPr>
              <a:t>Somerset, </a:t>
            </a:r>
          </a:p>
          <a:p>
            <a:pPr marL="0" marR="0" lvl="0" indent="0" algn="r" defTabSz="914400" rtl="0" eaLnBrk="0" fontAlgn="base" latinLnBrk="0" hangingPunct="0">
              <a:lnSpc>
                <a:spcPct val="100000"/>
              </a:lnSpc>
              <a:spcBef>
                <a:spcPct val="0"/>
              </a:spcBef>
              <a:spcAft>
                <a:spcPct val="0"/>
              </a:spcAft>
              <a:buClrTx/>
              <a:buSzTx/>
              <a:buFontTx/>
              <a:buNone/>
              <a:tabLst>
                <a:tab pos="2865438" algn="ctr"/>
                <a:tab pos="5730875" algn="r"/>
              </a:tabLst>
            </a:pPr>
            <a:r>
              <a:rPr kumimoji="0" lang="en-GB" altLang="en-US" sz="900" b="1" i="0" u="none" strike="noStrike" cap="none" normalizeH="0" baseline="0">
                <a:ln>
                  <a:noFill/>
                </a:ln>
                <a:solidFill>
                  <a:schemeClr val="bg1"/>
                </a:solidFill>
                <a:effectLst/>
                <a:latin typeface="+mj-lt"/>
                <a:ea typeface="Calibri" panose="020F0502020204030204" pitchFamily="34" charset="0"/>
                <a:cs typeface="Times New Roman" panose="02020603050405020304" pitchFamily="18" charset="0"/>
              </a:rPr>
              <a:t>BA22 8FJ</a:t>
            </a:r>
          </a:p>
          <a:p>
            <a:pPr marL="0" marR="0" lvl="0" indent="0" algn="r" defTabSz="914400" rtl="0" eaLnBrk="0" fontAlgn="base" latinLnBrk="0" hangingPunct="0">
              <a:lnSpc>
                <a:spcPct val="100000"/>
              </a:lnSpc>
              <a:spcBef>
                <a:spcPct val="0"/>
              </a:spcBef>
              <a:spcAft>
                <a:spcPct val="0"/>
              </a:spcAft>
              <a:buClrTx/>
              <a:buSzTx/>
              <a:buFontTx/>
              <a:buNone/>
              <a:tabLst>
                <a:tab pos="2865438" algn="ctr"/>
                <a:tab pos="5730875" algn="r"/>
              </a:tabLst>
            </a:pPr>
            <a:r>
              <a:rPr kumimoji="0" lang="fr-FR" altLang="en-US" sz="900" b="1" i="0" u="none" strike="noStrike" cap="none" normalizeH="0" baseline="0">
                <a:ln>
                  <a:noFill/>
                </a:ln>
                <a:solidFill>
                  <a:schemeClr val="bg1"/>
                </a:solidFill>
                <a:effectLst/>
                <a:latin typeface="+mj-lt"/>
                <a:ea typeface="Calibri" panose="020F0502020204030204" pitchFamily="34" charset="0"/>
                <a:cs typeface="Times New Roman" panose="02020603050405020304" pitchFamily="18" charset="0"/>
              </a:rPr>
              <a:t> Tel: 01935 676350  </a:t>
            </a:r>
          </a:p>
          <a:p>
            <a:pPr marL="0" marR="0" lvl="0" indent="0" algn="r" defTabSz="914400" rtl="0" eaLnBrk="0" fontAlgn="base" latinLnBrk="0" hangingPunct="0">
              <a:lnSpc>
                <a:spcPct val="100000"/>
              </a:lnSpc>
              <a:spcBef>
                <a:spcPct val="0"/>
              </a:spcBef>
              <a:spcAft>
                <a:spcPct val="0"/>
              </a:spcAft>
              <a:buClrTx/>
              <a:buSzTx/>
              <a:buFontTx/>
              <a:buNone/>
              <a:tabLst>
                <a:tab pos="2865438" algn="ctr"/>
                <a:tab pos="5730875" algn="r"/>
              </a:tabLst>
            </a:pPr>
            <a:r>
              <a:rPr kumimoji="0" lang="fr-FR" altLang="en-US" sz="900" b="1" i="0" u="none" strike="noStrike" cap="none" normalizeH="0" baseline="0">
                <a:ln>
                  <a:noFill/>
                </a:ln>
                <a:solidFill>
                  <a:schemeClr val="bg1"/>
                </a:solidFill>
                <a:effectLst/>
                <a:latin typeface="+mj-lt"/>
                <a:ea typeface="Calibri" panose="020F0502020204030204" pitchFamily="34" charset="0"/>
                <a:cs typeface="Times New Roman" panose="02020603050405020304" pitchFamily="18" charset="0"/>
              </a:rPr>
              <a:t>    Email: ppat@ppat365.org</a:t>
            </a:r>
            <a:r>
              <a:rPr kumimoji="0" lang="en-GB" altLang="en-US" sz="900" b="1" i="0" u="none" strike="noStrike" cap="none" normalizeH="0" baseline="0">
                <a:ln>
                  <a:noFill/>
                </a:ln>
                <a:solidFill>
                  <a:schemeClr val="bg1"/>
                </a:solidFill>
                <a:effectLst/>
                <a:latin typeface="+mj-lt"/>
                <a:ea typeface="Calibri" panose="020F0502020204030204" pitchFamily="34" charset="0"/>
                <a:cs typeface="Times New Roman" panose="02020603050405020304" pitchFamily="18" charset="0"/>
              </a:rPr>
              <a:t> </a:t>
            </a:r>
          </a:p>
          <a:p>
            <a:pPr marL="0" marR="0" lvl="0" indent="0" algn="r" defTabSz="914400" rtl="0" eaLnBrk="0" fontAlgn="base" latinLnBrk="0" hangingPunct="0">
              <a:lnSpc>
                <a:spcPct val="100000"/>
              </a:lnSpc>
              <a:spcBef>
                <a:spcPct val="0"/>
              </a:spcBef>
              <a:spcAft>
                <a:spcPct val="0"/>
              </a:spcAft>
              <a:buClrTx/>
              <a:buSzTx/>
              <a:buFontTx/>
              <a:buNone/>
              <a:tabLst>
                <a:tab pos="2865438" algn="ctr"/>
                <a:tab pos="5730875" algn="r"/>
              </a:tabLst>
            </a:pPr>
            <a:r>
              <a:rPr lang="en-GB" altLang="en-US" sz="900" b="1">
                <a:solidFill>
                  <a:schemeClr val="bg1"/>
                </a:solidFill>
                <a:latin typeface="+mj-lt"/>
                <a:ea typeface="Calibri" panose="020F0502020204030204" pitchFamily="34" charset="0"/>
                <a:cs typeface="Times New Roman" panose="02020603050405020304" pitchFamily="18" charset="0"/>
              </a:rPr>
              <a:t>Website: www.prestonprimaryacademytrust.co.uk</a:t>
            </a:r>
            <a:endParaRPr kumimoji="0" lang="en-GB" altLang="en-US" sz="1000" b="1" i="0" u="none" strike="noStrike" cap="none" normalizeH="0" baseline="0">
              <a:ln>
                <a:noFill/>
              </a:ln>
              <a:solidFill>
                <a:schemeClr val="bg1"/>
              </a:solidFill>
              <a:effectLst/>
              <a:latin typeface="+mj-lt"/>
              <a:ea typeface="Calibri" panose="020F0502020204030204" pitchFamily="34" charset="0"/>
              <a:cs typeface="Times New Roman" panose="02020603050405020304" pitchFamily="18" charset="0"/>
            </a:endParaRPr>
          </a:p>
        </p:txBody>
      </p:sp>
      <p:sp>
        <p:nvSpPr>
          <p:cNvPr id="7" name="Rectangle 6">
            <a:extLst>
              <a:ext uri="{FF2B5EF4-FFF2-40B4-BE49-F238E27FC236}">
                <a16:creationId xmlns:a16="http://schemas.microsoft.com/office/drawing/2014/main" id="{B518C71D-F936-BEDB-CF3B-84DC917A26C9}"/>
              </a:ext>
            </a:extLst>
          </p:cNvPr>
          <p:cNvSpPr/>
          <p:nvPr/>
        </p:nvSpPr>
        <p:spPr>
          <a:xfrm>
            <a:off x="8392" y="37462"/>
            <a:ext cx="514187" cy="12150982"/>
          </a:xfrm>
          <a:prstGeom prst="rect">
            <a:avLst/>
          </a:prstGeom>
          <a:gradFill flip="none" rotWithShape="1">
            <a:gsLst>
              <a:gs pos="0">
                <a:schemeClr val="accent1">
                  <a:lumMod val="0"/>
                  <a:lumOff val="100000"/>
                </a:schemeClr>
              </a:gs>
              <a:gs pos="35000">
                <a:schemeClr val="accent1">
                  <a:lumMod val="0"/>
                  <a:lumOff val="100000"/>
                </a:schemeClr>
              </a:gs>
              <a:gs pos="100000">
                <a:srgbClr val="FFCC00"/>
              </a:gs>
            </a:gsLst>
            <a:path path="circle">
              <a:fillToRect l="50000" t="-80000" r="50000" b="18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FA1BA5A4-3164-0318-9A22-B1C8227FC127}"/>
              </a:ext>
            </a:extLst>
          </p:cNvPr>
          <p:cNvSpPr>
            <a:spLocks noChangeArrowheads="1"/>
          </p:cNvSpPr>
          <p:nvPr/>
        </p:nvSpPr>
        <p:spPr bwMode="auto">
          <a:xfrm>
            <a:off x="484057" y="3379016"/>
            <a:ext cx="6327029" cy="62594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2865438" algn="ctr"/>
                <a:tab pos="5730875" algn="r"/>
              </a:tabLst>
              <a:defRPr>
                <a:solidFill>
                  <a:schemeClr val="tx1"/>
                </a:solidFill>
                <a:latin typeface="Arial" panose="020B0604020202020204" pitchFamily="34" charset="0"/>
              </a:defRPr>
            </a:lvl1pPr>
            <a:lvl2pPr eaLnBrk="0" fontAlgn="base" hangingPunct="0">
              <a:spcBef>
                <a:spcPct val="0"/>
              </a:spcBef>
              <a:spcAft>
                <a:spcPct val="0"/>
              </a:spcAft>
              <a:tabLst>
                <a:tab pos="2865438" algn="ctr"/>
                <a:tab pos="5730875" algn="r"/>
              </a:tabLst>
              <a:defRPr>
                <a:solidFill>
                  <a:schemeClr val="tx1"/>
                </a:solidFill>
                <a:latin typeface="Arial" panose="020B0604020202020204" pitchFamily="34" charset="0"/>
              </a:defRPr>
            </a:lvl2pPr>
            <a:lvl3pPr eaLnBrk="0" fontAlgn="base" hangingPunct="0">
              <a:spcBef>
                <a:spcPct val="0"/>
              </a:spcBef>
              <a:spcAft>
                <a:spcPct val="0"/>
              </a:spcAft>
              <a:tabLst>
                <a:tab pos="2865438" algn="ctr"/>
                <a:tab pos="5730875" algn="r"/>
              </a:tabLst>
              <a:defRPr>
                <a:solidFill>
                  <a:schemeClr val="tx1"/>
                </a:solidFill>
                <a:latin typeface="Arial" panose="020B0604020202020204" pitchFamily="34" charset="0"/>
              </a:defRPr>
            </a:lvl3pPr>
            <a:lvl4pPr eaLnBrk="0" fontAlgn="base" hangingPunct="0">
              <a:spcBef>
                <a:spcPct val="0"/>
              </a:spcBef>
              <a:spcAft>
                <a:spcPct val="0"/>
              </a:spcAft>
              <a:tabLst>
                <a:tab pos="2865438" algn="ctr"/>
                <a:tab pos="5730875" algn="r"/>
              </a:tabLst>
              <a:defRPr>
                <a:solidFill>
                  <a:schemeClr val="tx1"/>
                </a:solidFill>
                <a:latin typeface="Arial" panose="020B0604020202020204" pitchFamily="34" charset="0"/>
              </a:defRPr>
            </a:lvl4pPr>
            <a:lvl5pPr eaLnBrk="0" fontAlgn="base" hangingPunct="0">
              <a:spcBef>
                <a:spcPct val="0"/>
              </a:spcBef>
              <a:spcAft>
                <a:spcPct val="0"/>
              </a:spcAft>
              <a:tabLst>
                <a:tab pos="2865438" algn="ctr"/>
                <a:tab pos="5730875" algn="r"/>
              </a:tabLst>
              <a:defRPr>
                <a:solidFill>
                  <a:schemeClr val="tx1"/>
                </a:solidFill>
                <a:latin typeface="Arial" panose="020B0604020202020204" pitchFamily="34" charset="0"/>
              </a:defRPr>
            </a:lvl5pPr>
            <a:lvl6pPr eaLnBrk="0" fontAlgn="base" hangingPunct="0">
              <a:spcBef>
                <a:spcPct val="0"/>
              </a:spcBef>
              <a:spcAft>
                <a:spcPct val="0"/>
              </a:spcAft>
              <a:tabLst>
                <a:tab pos="2865438" algn="ctr"/>
                <a:tab pos="5730875" algn="r"/>
              </a:tabLst>
              <a:defRPr>
                <a:solidFill>
                  <a:schemeClr val="tx1"/>
                </a:solidFill>
                <a:latin typeface="Arial" panose="020B0604020202020204" pitchFamily="34" charset="0"/>
              </a:defRPr>
            </a:lvl6pPr>
            <a:lvl7pPr eaLnBrk="0" fontAlgn="base" hangingPunct="0">
              <a:spcBef>
                <a:spcPct val="0"/>
              </a:spcBef>
              <a:spcAft>
                <a:spcPct val="0"/>
              </a:spcAft>
              <a:tabLst>
                <a:tab pos="2865438" algn="ctr"/>
                <a:tab pos="5730875" algn="r"/>
              </a:tabLst>
              <a:defRPr>
                <a:solidFill>
                  <a:schemeClr val="tx1"/>
                </a:solidFill>
                <a:latin typeface="Arial" panose="020B0604020202020204" pitchFamily="34" charset="0"/>
              </a:defRPr>
            </a:lvl7pPr>
            <a:lvl8pPr eaLnBrk="0" fontAlgn="base" hangingPunct="0">
              <a:spcBef>
                <a:spcPct val="0"/>
              </a:spcBef>
              <a:spcAft>
                <a:spcPct val="0"/>
              </a:spcAft>
              <a:tabLst>
                <a:tab pos="2865438" algn="ctr"/>
                <a:tab pos="5730875" algn="r"/>
              </a:tabLst>
              <a:defRPr>
                <a:solidFill>
                  <a:schemeClr val="tx1"/>
                </a:solidFill>
                <a:latin typeface="Arial" panose="020B0604020202020204" pitchFamily="34" charset="0"/>
              </a:defRPr>
            </a:lvl8pPr>
            <a:lvl9pPr eaLnBrk="0" fontAlgn="base" hangingPunct="0">
              <a:spcBef>
                <a:spcPct val="0"/>
              </a:spcBef>
              <a:spcAft>
                <a:spcPct val="0"/>
              </a:spcAft>
              <a:tabLst>
                <a:tab pos="2865438" algn="ctr"/>
                <a:tab pos="5730875" algn="r"/>
              </a:tabLst>
              <a:defRPr>
                <a:solidFill>
                  <a:schemeClr val="tx1"/>
                </a:solidFill>
                <a:latin typeface="Arial" panose="020B0604020202020204" pitchFamily="34" charset="0"/>
              </a:defRPr>
            </a:lvl9pPr>
          </a:lstStyle>
          <a:p>
            <a:pPr algn="just" defTabSz="914400" fontAlgn="t"/>
            <a:endParaRPr lang="en-GB" altLang="en-US" sz="1300">
              <a:latin typeface="Aptos" panose="020B0004020202020204" pitchFamily="34" charset="0"/>
              <a:ea typeface="Times New Roman" panose="02020603050405020304" pitchFamily="18" charset="0"/>
              <a:cs typeface="Times New Roman" panose="02020603050405020304"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tab pos="2865438" algn="ctr"/>
                <a:tab pos="5730875" algn="r"/>
              </a:tabLst>
            </a:pPr>
            <a:endParaRPr kumimoji="0" lang="en-GB" altLang="en-US" sz="1200" b="0" i="0" u="none" strike="noStrike" cap="none" normalizeH="0" baseline="0">
              <a:ln>
                <a:noFill/>
              </a:ln>
              <a:solidFill>
                <a:schemeClr val="tx1"/>
              </a:solidFill>
              <a:effectLst/>
              <a:latin typeface="Aptos" panose="020B0004020202020204" pitchFamily="34" charset="0"/>
              <a:ea typeface="Times New Roman" panose="02020603050405020304" pitchFamily="18" charset="0"/>
              <a:cs typeface="Times New Roman" panose="02020603050405020304"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tab pos="2865438" algn="ctr"/>
                <a:tab pos="5730875" algn="r"/>
              </a:tabLst>
            </a:pPr>
            <a:endParaRPr lang="en-GB" altLang="en-US" sz="1200">
              <a:latin typeface="Aptos" panose="020B0004020202020204" pitchFamily="34" charset="0"/>
              <a:ea typeface="Times New Roman" panose="02020603050405020304" pitchFamily="18" charset="0"/>
              <a:cs typeface="Times New Roman" panose="02020603050405020304" pitchFamily="18" charset="0"/>
            </a:endParaRPr>
          </a:p>
          <a:p>
            <a:pPr algn="ctr">
              <a:lnSpc>
                <a:spcPct val="113636"/>
              </a:lnSpc>
              <a:buNone/>
            </a:pPr>
            <a:r>
              <a:rPr lang="en-GB" sz="1200">
                <a:solidFill>
                  <a:srgbClr val="000000"/>
                </a:solidFill>
                <a:effectLst/>
                <a:latin typeface="Aptos" panose="020B0004020202020204" pitchFamily="34" charset="0"/>
              </a:rPr>
              <a:t>Lovington C of E Primary School, part of the Preston Primary Academy Trust, is seeking to appoint a Midday Supervisor to join and support our existing team.</a:t>
            </a:r>
          </a:p>
          <a:p>
            <a:pPr algn="ctr">
              <a:lnSpc>
                <a:spcPct val="113636"/>
              </a:lnSpc>
              <a:buNone/>
            </a:pPr>
            <a:endParaRPr lang="en-GB" sz="1200">
              <a:solidFill>
                <a:srgbClr val="000000"/>
              </a:solidFill>
              <a:effectLst/>
              <a:latin typeface="Aptos" panose="020B0004020202020204" pitchFamily="34" charset="0"/>
            </a:endParaRPr>
          </a:p>
          <a:p>
            <a:pPr algn="ctr">
              <a:lnSpc>
                <a:spcPct val="113636"/>
              </a:lnSpc>
              <a:buNone/>
            </a:pPr>
            <a:r>
              <a:rPr lang="en-GB" sz="1200">
                <a:solidFill>
                  <a:srgbClr val="000000"/>
                </a:solidFill>
                <a:effectLst/>
                <a:latin typeface="Aptos" panose="020B0004020202020204" pitchFamily="34" charset="0"/>
              </a:rPr>
              <a:t>The successful candidate will be responsible for supervising children in both the dining hall and on the playground during lunchtime. Duties will also include setting up and clearing away furniture in the hall, serving hot meals, assisting with the collection of trays and leftover food, and cleaning and sanitising tables and service counters as required.</a:t>
            </a:r>
          </a:p>
          <a:p>
            <a:pPr marL="0" marR="0" lvl="0" indent="0" algn="ctr" defTabSz="914400" rtl="0" eaLnBrk="0" fontAlgn="base" latinLnBrk="0" hangingPunct="0">
              <a:lnSpc>
                <a:spcPct val="100000"/>
              </a:lnSpc>
              <a:spcBef>
                <a:spcPct val="0"/>
              </a:spcBef>
              <a:spcAft>
                <a:spcPct val="0"/>
              </a:spcAft>
              <a:buClrTx/>
              <a:buSzTx/>
              <a:buFontTx/>
              <a:buNone/>
              <a:tabLst>
                <a:tab pos="2865438" algn="ctr"/>
                <a:tab pos="5730875" algn="r"/>
              </a:tabLst>
            </a:pPr>
            <a:endParaRPr kumimoji="0" lang="en-GB" altLang="en-US" sz="1400" b="0" i="0" u="none" strike="noStrike" cap="none" normalizeH="0" baseline="0">
              <a:ln>
                <a:noFill/>
              </a:ln>
              <a:solidFill>
                <a:schemeClr val="tx1"/>
              </a:solidFill>
              <a:effectLst/>
              <a:latin typeface="Aptos" panose="020B0004020202020204" pitchFamily="34" charset="0"/>
              <a:ea typeface="Times New Roman" panose="02020603050405020304" pitchFamily="18" charset="0"/>
              <a:cs typeface="Times New Roman" panose="02020603050405020304" pitchFamily="18" charset="0"/>
            </a:endParaRPr>
          </a:p>
          <a:p>
            <a:pPr marR="0" lvl="0" defTabSz="914400" rtl="0" eaLnBrk="0" fontAlgn="base" latinLnBrk="0" hangingPunct="0">
              <a:lnSpc>
                <a:spcPct val="100000"/>
              </a:lnSpc>
              <a:spcBef>
                <a:spcPct val="0"/>
              </a:spcBef>
              <a:spcAft>
                <a:spcPct val="0"/>
              </a:spcAft>
              <a:buClrTx/>
              <a:buSzTx/>
              <a:tabLst>
                <a:tab pos="2865438" algn="ctr"/>
                <a:tab pos="5730875" algn="r"/>
              </a:tabLst>
            </a:pPr>
            <a:r>
              <a:rPr lang="en-GB" altLang="en-US" sz="1400">
                <a:latin typeface="Aptos" panose="020B0004020202020204" pitchFamily="34" charset="0"/>
                <a:ea typeface="Times New Roman" panose="02020603050405020304" pitchFamily="18" charset="0"/>
                <a:cs typeface="Times New Roman" panose="02020603050405020304" pitchFamily="18" charset="0"/>
              </a:rPr>
              <a:t>     </a:t>
            </a:r>
            <a:endParaRPr lang="en-GB" altLang="en-US" sz="1200">
              <a:latin typeface="Aptos" panose="020B0004020202020204" pitchFamily="34" charset="0"/>
              <a:ea typeface="Times New Roman" panose="02020603050405020304" pitchFamily="18" charset="0"/>
              <a:cs typeface="Times New Roman" panose="02020603050405020304"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tab pos="2865438" algn="ctr"/>
                <a:tab pos="5730875" algn="r"/>
              </a:tabLst>
            </a:pPr>
            <a:r>
              <a:rPr kumimoji="0" lang="en-GB" altLang="en-US" sz="1200" b="0" i="0" u="none" strike="noStrike" cap="none" normalizeH="0" baseline="0">
                <a:ln>
                  <a:noFill/>
                </a:ln>
                <a:solidFill>
                  <a:schemeClr val="tx1"/>
                </a:solidFill>
                <a:effectLst/>
                <a:latin typeface="Aptos" panose="020B0004020202020204" pitchFamily="34" charset="0"/>
                <a:ea typeface="Times New Roman" panose="02020603050405020304" pitchFamily="18" charset="0"/>
                <a:cs typeface="Times New Roman" panose="02020603050405020304" pitchFamily="18" charset="0"/>
              </a:rPr>
              <a:t>Visits to the school or any queries regarding the role are warmly welcomed, </a:t>
            </a:r>
          </a:p>
          <a:p>
            <a:pPr marL="0" marR="0" lvl="0" indent="0" algn="ctr" defTabSz="914400" rtl="0" eaLnBrk="0" fontAlgn="base" latinLnBrk="0" hangingPunct="0">
              <a:lnSpc>
                <a:spcPct val="100000"/>
              </a:lnSpc>
              <a:spcBef>
                <a:spcPct val="0"/>
              </a:spcBef>
              <a:spcAft>
                <a:spcPct val="0"/>
              </a:spcAft>
              <a:buClrTx/>
              <a:buSzTx/>
              <a:buFontTx/>
              <a:buNone/>
              <a:tabLst>
                <a:tab pos="2865438" algn="ctr"/>
                <a:tab pos="5730875" algn="r"/>
              </a:tabLst>
            </a:pPr>
            <a:r>
              <a:rPr kumimoji="0" lang="en-GB" altLang="en-US" sz="1200" b="0" i="0" u="none" strike="noStrike" cap="none" normalizeH="0" baseline="0">
                <a:ln>
                  <a:noFill/>
                </a:ln>
                <a:solidFill>
                  <a:schemeClr val="tx1"/>
                </a:solidFill>
                <a:effectLst/>
                <a:latin typeface="Aptos" panose="020B0004020202020204" pitchFamily="34" charset="0"/>
              </a:rPr>
              <a:t>please telephone to make an appointment. </a:t>
            </a:r>
          </a:p>
          <a:p>
            <a:pPr marL="0" marR="0" lvl="0" indent="0" defTabSz="914400" rtl="0" eaLnBrk="0" fontAlgn="base" latinLnBrk="0" hangingPunct="0">
              <a:lnSpc>
                <a:spcPct val="100000"/>
              </a:lnSpc>
              <a:spcBef>
                <a:spcPct val="0"/>
              </a:spcBef>
              <a:spcAft>
                <a:spcPct val="0"/>
              </a:spcAft>
              <a:buClrTx/>
              <a:buSzTx/>
              <a:tabLst>
                <a:tab pos="2865438" algn="ctr"/>
                <a:tab pos="5730875" algn="r"/>
              </a:tabLst>
            </a:pPr>
            <a:endParaRPr kumimoji="0" lang="en-GB" altLang="en-US" sz="1200" b="1" i="0" u="none" strike="noStrike" cap="none" normalizeH="0" baseline="0">
              <a:ln>
                <a:noFill/>
              </a:ln>
              <a:solidFill>
                <a:srgbClr val="1F3864"/>
              </a:solidFill>
              <a:effectLst/>
              <a:latin typeface="Aptos" panose="020B0004020202020204" pitchFamily="34" charset="0"/>
              <a:ea typeface="Times New Roman" panose="02020603050405020304" pitchFamily="18" charset="0"/>
              <a:cs typeface="Times New Roman" panose="02020603050405020304"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tab pos="2865438" algn="ctr"/>
                <a:tab pos="5730875" algn="r"/>
              </a:tabLst>
            </a:pPr>
            <a:r>
              <a:rPr kumimoji="0" lang="en-GB" altLang="en-US" sz="1200" b="1" i="0" u="none" strike="noStrike" cap="none" normalizeH="0" baseline="0">
                <a:ln>
                  <a:noFill/>
                </a:ln>
                <a:solidFill>
                  <a:schemeClr val="accent6">
                    <a:lumMod val="75000"/>
                  </a:schemeClr>
                </a:solidFill>
                <a:effectLst/>
                <a:latin typeface="Aptos" panose="020B0004020202020204" pitchFamily="34" charset="0"/>
                <a:ea typeface="Times New Roman" panose="02020603050405020304" pitchFamily="18" charset="0"/>
                <a:cs typeface="Times New Roman" panose="02020603050405020304" pitchFamily="18" charset="0"/>
              </a:rPr>
              <a:t>How to Apply:</a:t>
            </a:r>
            <a:endParaRPr kumimoji="0" lang="en-GB" altLang="en-US" sz="1200" b="0" i="0" u="none" strike="noStrike" cap="none" normalizeH="0" baseline="0">
              <a:ln>
                <a:noFill/>
              </a:ln>
              <a:solidFill>
                <a:schemeClr val="accent6">
                  <a:lumMod val="75000"/>
                </a:schemeClr>
              </a:solidFill>
              <a:effectLst/>
              <a:latin typeface="Aptos" panose="020B000402020202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tab pos="2865438" algn="ctr"/>
                <a:tab pos="5730875" algn="r"/>
              </a:tabLst>
            </a:pPr>
            <a:r>
              <a:rPr kumimoji="0" lang="en-GB" altLang="en-US" sz="1200" b="0" i="0" u="none" strike="noStrike" cap="none" normalizeH="0" baseline="0">
                <a:ln>
                  <a:noFill/>
                </a:ln>
                <a:solidFill>
                  <a:schemeClr val="tx1"/>
                </a:solidFill>
                <a:effectLst/>
                <a:latin typeface="Aptos" panose="020B0004020202020204" pitchFamily="34" charset="0"/>
                <a:ea typeface="Times New Roman" panose="02020603050405020304" pitchFamily="18" charset="0"/>
                <a:cs typeface="Times New Roman" panose="02020603050405020304" pitchFamily="18" charset="0"/>
              </a:rPr>
              <a:t>Please apply in writing by completing the application form. </a:t>
            </a:r>
          </a:p>
          <a:p>
            <a:pPr marL="0" marR="0" lvl="0" indent="0" algn="ctr" defTabSz="914400" rtl="0" eaLnBrk="0" fontAlgn="base" latinLnBrk="0" hangingPunct="0">
              <a:lnSpc>
                <a:spcPct val="100000"/>
              </a:lnSpc>
              <a:spcBef>
                <a:spcPct val="0"/>
              </a:spcBef>
              <a:spcAft>
                <a:spcPct val="0"/>
              </a:spcAft>
              <a:buClrTx/>
              <a:buSzTx/>
              <a:buFontTx/>
              <a:buNone/>
              <a:tabLst>
                <a:tab pos="2865438" algn="ctr"/>
                <a:tab pos="5730875" algn="r"/>
              </a:tabLst>
            </a:pPr>
            <a:r>
              <a:rPr kumimoji="0" lang="en-GB" altLang="en-US" sz="1200" b="0" i="0" u="none" strike="noStrike" cap="none" normalizeH="0" baseline="0">
                <a:ln>
                  <a:noFill/>
                </a:ln>
                <a:solidFill>
                  <a:schemeClr val="tx1"/>
                </a:solidFill>
                <a:effectLst/>
                <a:latin typeface="Aptos" panose="020B0004020202020204" pitchFamily="34" charset="0"/>
                <a:ea typeface="Times New Roman" panose="02020603050405020304" pitchFamily="18" charset="0"/>
                <a:cs typeface="Times New Roman" panose="02020603050405020304" pitchFamily="18" charset="0"/>
              </a:rPr>
              <a:t>This can be found at: </a:t>
            </a:r>
          </a:p>
          <a:p>
            <a:pPr marL="0" marR="0" lvl="0" indent="0" algn="ctr" defTabSz="914400" rtl="0" eaLnBrk="0" fontAlgn="base" latinLnBrk="0" hangingPunct="0">
              <a:lnSpc>
                <a:spcPct val="100000"/>
              </a:lnSpc>
              <a:spcBef>
                <a:spcPct val="0"/>
              </a:spcBef>
              <a:spcAft>
                <a:spcPct val="0"/>
              </a:spcAft>
              <a:buClrTx/>
              <a:buSzTx/>
              <a:buFontTx/>
              <a:buNone/>
              <a:tabLst>
                <a:tab pos="2865438" algn="ctr"/>
                <a:tab pos="5730875" algn="r"/>
              </a:tabLst>
            </a:pPr>
            <a:r>
              <a:rPr kumimoji="0" lang="en-GB" altLang="en-US" sz="1200" b="0" i="0" u="none" strike="noStrike" cap="none" normalizeH="0" baseline="0">
                <a:ln>
                  <a:noFill/>
                </a:ln>
                <a:solidFill>
                  <a:schemeClr val="tx1"/>
                </a:solidFill>
                <a:effectLst/>
                <a:latin typeface="Aptos" panose="020B0004020202020204" pitchFamily="34" charset="0"/>
                <a:ea typeface="Calibri" panose="020F0502020204030204" pitchFamily="34" charset="0"/>
                <a:cs typeface="Times New Roman" panose="02020603050405020304" pitchFamily="18" charset="0"/>
                <a:hlinkClick r:id="rId2"/>
              </a:rPr>
              <a:t>https://www.prestonprimaryacademytrust.co.uk/</a:t>
            </a:r>
            <a:endParaRPr kumimoji="0" lang="en-GB" altLang="en-US" sz="1200" b="0" i="0" u="none" strike="noStrike" cap="none" normalizeH="0" baseline="0">
              <a:ln>
                <a:noFill/>
              </a:ln>
              <a:solidFill>
                <a:schemeClr val="tx1"/>
              </a:solidFill>
              <a:effectLst/>
              <a:latin typeface="Aptos" panose="020B0004020202020204" pitchFamily="34" charset="0"/>
            </a:endParaRPr>
          </a:p>
          <a:p>
            <a:pPr marL="0" marR="0" lvl="0" indent="0" defTabSz="914400" rtl="0" eaLnBrk="0" fontAlgn="base" latinLnBrk="0" hangingPunct="0">
              <a:lnSpc>
                <a:spcPct val="100000"/>
              </a:lnSpc>
              <a:spcBef>
                <a:spcPct val="0"/>
              </a:spcBef>
              <a:spcAft>
                <a:spcPct val="0"/>
              </a:spcAft>
              <a:buClrTx/>
              <a:buSzTx/>
              <a:buFontTx/>
              <a:buNone/>
              <a:tabLst>
                <a:tab pos="2865438" algn="ctr"/>
                <a:tab pos="5730875" algn="r"/>
              </a:tabLst>
            </a:pPr>
            <a:endParaRPr kumimoji="0" lang="en-GB" altLang="en-US" sz="1200" b="0" i="0" u="none" strike="noStrike" cap="none" normalizeH="0" baseline="0">
              <a:ln>
                <a:noFill/>
              </a:ln>
              <a:solidFill>
                <a:schemeClr val="tx1"/>
              </a:solidFill>
              <a:effectLst/>
              <a:latin typeface="Aptos" panose="020B0004020202020204" pitchFamily="34" charset="0"/>
              <a:ea typeface="Times New Roman" panose="02020603050405020304" pitchFamily="18" charset="0"/>
              <a:cs typeface="Times New Roman" panose="02020603050405020304" pitchFamily="18" charset="0"/>
            </a:endParaRPr>
          </a:p>
          <a:p>
            <a:pPr algn="ctr" defTabSz="914400"/>
            <a:r>
              <a:rPr kumimoji="0" lang="en-GB" altLang="en-US" sz="1200" b="1" i="0" u="none" strike="noStrike" cap="none" normalizeH="0" baseline="0">
                <a:ln>
                  <a:noFill/>
                </a:ln>
                <a:solidFill>
                  <a:schemeClr val="accent6">
                    <a:lumMod val="75000"/>
                  </a:schemeClr>
                </a:solidFill>
                <a:effectLst/>
                <a:latin typeface="Aptos"/>
                <a:ea typeface="Times New Roman" panose="02020603050405020304" pitchFamily="18" charset="0"/>
                <a:cs typeface="Times New Roman"/>
              </a:rPr>
              <a:t>Application Deadline: </a:t>
            </a:r>
            <a:r>
              <a:rPr lang="en-GB" altLang="en-US" sz="1200" b="1">
                <a:solidFill>
                  <a:schemeClr val="accent6">
                    <a:lumMod val="75000"/>
                  </a:schemeClr>
                </a:solidFill>
                <a:latin typeface="Aptos"/>
                <a:ea typeface="Times New Roman" panose="02020603050405020304" pitchFamily="18" charset="0"/>
                <a:cs typeface="Times New Roman"/>
              </a:rPr>
              <a:t>Applications will be reviewed as they arrive.</a:t>
            </a:r>
          </a:p>
          <a:p>
            <a:pPr algn="ctr" defTabSz="914400"/>
            <a:r>
              <a:rPr kumimoji="0" lang="en-GB" altLang="en-US" sz="1200" b="0" i="0" u="none" strike="noStrike" cap="none" normalizeH="0" baseline="0">
                <a:ln>
                  <a:noFill/>
                </a:ln>
                <a:effectLst/>
                <a:latin typeface="Aptos"/>
                <a:ea typeface="Times New Roman" panose="02020603050405020304" pitchFamily="18" charset="0"/>
                <a:cs typeface="Times New Roman"/>
              </a:rPr>
              <a:t>Completed applications and a covering letter should be submitted to </a:t>
            </a:r>
            <a:r>
              <a:rPr lang="en-GB" altLang="en-US" sz="1200" u="sng">
                <a:solidFill>
                  <a:srgbClr val="0070C0"/>
                </a:solidFill>
                <a:latin typeface="Aptos"/>
                <a:ea typeface="Times New Roman" panose="02020603050405020304" pitchFamily="18" charset="0"/>
                <a:cs typeface="Times New Roman"/>
              </a:rPr>
              <a:t>Office</a:t>
            </a:r>
            <a:r>
              <a:rPr kumimoji="0" lang="en-GB" altLang="en-US" sz="1200" b="0" i="0" u="sng" strike="noStrike" cap="none" normalizeH="0" baseline="0">
                <a:ln>
                  <a:noFill/>
                </a:ln>
                <a:solidFill>
                  <a:srgbClr val="0070C0"/>
                </a:solidFill>
                <a:effectLst/>
                <a:latin typeface="Aptos"/>
                <a:ea typeface="Times New Roman" panose="02020603050405020304" pitchFamily="18" charset="0"/>
                <a:cs typeface="Times New Roman"/>
              </a:rPr>
              <a:t>@</a:t>
            </a:r>
            <a:r>
              <a:rPr lang="en-GB" altLang="en-US" sz="1200" u="sng">
                <a:solidFill>
                  <a:srgbClr val="0070C0"/>
                </a:solidFill>
                <a:latin typeface="Aptos"/>
                <a:ea typeface="Times New Roman" panose="02020603050405020304" pitchFamily="18" charset="0"/>
                <a:cs typeface="Times New Roman"/>
              </a:rPr>
              <a:t>lovington.ppat365.org </a:t>
            </a:r>
            <a:endParaRPr lang="en-GB" altLang="en-US" sz="1200" b="0" i="0" u="sng" strike="noStrike" cap="none" normalizeH="0" baseline="0">
              <a:ln>
                <a:noFill/>
              </a:ln>
              <a:solidFill>
                <a:srgbClr val="0070C0"/>
              </a:solidFill>
              <a:effectLst/>
              <a:latin typeface="Aptos"/>
              <a:ea typeface="Times New Roman" panose="02020603050405020304" pitchFamily="18" charset="0"/>
              <a:cs typeface="Times New Roman"/>
            </a:endParaRPr>
          </a:p>
          <a:p>
            <a:pPr marL="0" marR="0" lvl="0" indent="0" algn="ctr" defTabSz="914400" rtl="0" eaLnBrk="0" fontAlgn="base" latinLnBrk="0" hangingPunct="0">
              <a:lnSpc>
                <a:spcPct val="100000"/>
              </a:lnSpc>
              <a:spcBef>
                <a:spcPct val="0"/>
              </a:spcBef>
              <a:spcAft>
                <a:spcPct val="0"/>
              </a:spcAft>
              <a:buClrTx/>
              <a:buSzTx/>
              <a:buFontTx/>
              <a:buNone/>
              <a:tabLst>
                <a:tab pos="2865438" algn="ctr"/>
                <a:tab pos="5730875" algn="r"/>
              </a:tabLst>
            </a:pPr>
            <a:r>
              <a:rPr lang="en-GB" altLang="en-US" sz="1200">
                <a:latin typeface="Aptos" panose="020B0004020202020204" pitchFamily="34" charset="0"/>
                <a:ea typeface="Times New Roman" panose="02020603050405020304" pitchFamily="18" charset="0"/>
                <a:cs typeface="Times New Roman" panose="02020603050405020304" pitchFamily="18" charset="0"/>
              </a:rPr>
              <a:t>Please submit your application as soon as possible as we may close this advert early for the right candidate.</a:t>
            </a:r>
          </a:p>
          <a:p>
            <a:pPr marL="0" marR="0" lvl="0" indent="0" algn="ctr" defTabSz="914400" rtl="0" eaLnBrk="0" fontAlgn="base" latinLnBrk="0" hangingPunct="0">
              <a:lnSpc>
                <a:spcPct val="100000"/>
              </a:lnSpc>
              <a:spcBef>
                <a:spcPct val="0"/>
              </a:spcBef>
              <a:spcAft>
                <a:spcPct val="0"/>
              </a:spcAft>
              <a:buClrTx/>
              <a:buSzTx/>
              <a:buFontTx/>
              <a:buNone/>
              <a:tabLst>
                <a:tab pos="2865438" algn="ctr"/>
                <a:tab pos="5730875" algn="r"/>
              </a:tabLst>
            </a:pPr>
            <a:endParaRPr kumimoji="0" lang="en-GB" altLang="en-US" sz="1200" b="0" i="0" u="none" strike="noStrike" cap="none" normalizeH="0" baseline="0">
              <a:ln>
                <a:noFill/>
              </a:ln>
              <a:solidFill>
                <a:schemeClr val="tx1"/>
              </a:solidFill>
              <a:effectLst/>
              <a:latin typeface="Aptos" panose="020B0004020202020204" pitchFamily="34" charset="0"/>
              <a:ea typeface="Times New Roman" panose="02020603050405020304" pitchFamily="18" charset="0"/>
              <a:cs typeface="Times New Roman" panose="02020603050405020304"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tab pos="2865438" algn="ctr"/>
                <a:tab pos="5730875" algn="r"/>
              </a:tabLst>
            </a:pPr>
            <a:endParaRPr kumimoji="0" lang="en-GB" altLang="en-US" sz="1200" b="0" i="0" u="none" strike="noStrike" cap="none" normalizeH="0" baseline="0">
              <a:ln>
                <a:noFill/>
              </a:ln>
              <a:solidFill>
                <a:schemeClr val="tx1"/>
              </a:solidFill>
              <a:effectLst/>
              <a:latin typeface="Aptos" panose="020B0004020202020204" pitchFamily="34" charset="0"/>
              <a:ea typeface="Times New Roman" panose="02020603050405020304" pitchFamily="18" charset="0"/>
              <a:cs typeface="Times New Roman" panose="02020603050405020304"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tab pos="2865438" algn="ctr"/>
                <a:tab pos="5730875" algn="r"/>
              </a:tabLst>
            </a:pPr>
            <a:endParaRPr kumimoji="0" lang="en-GB" altLang="en-US" sz="1200" b="1" i="1" u="none" strike="noStrike" cap="none" normalizeH="0" baseline="0">
              <a:ln>
                <a:noFill/>
              </a:ln>
              <a:solidFill>
                <a:schemeClr val="tx1"/>
              </a:solidFill>
              <a:effectLst/>
              <a:latin typeface="Aptos" panose="020B0004020202020204" pitchFamily="34" charset="0"/>
              <a:ea typeface="Calibri" panose="020F0502020204030204" pitchFamily="34" charset="0"/>
              <a:cs typeface="Times New Roman" panose="02020603050405020304"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tab pos="2865438" algn="ctr"/>
                <a:tab pos="5730875" algn="r"/>
              </a:tabLst>
            </a:pPr>
            <a:r>
              <a:rPr kumimoji="0" lang="en-GB" altLang="en-US" sz="1200" b="1" i="1" u="none" strike="noStrike" cap="none" normalizeH="0" baseline="0">
                <a:ln>
                  <a:noFill/>
                </a:ln>
                <a:solidFill>
                  <a:schemeClr val="tx1"/>
                </a:solidFill>
                <a:effectLst/>
                <a:latin typeface="Aptos" panose="020B0004020202020204" pitchFamily="34" charset="0"/>
                <a:ea typeface="Calibri" panose="020F0502020204030204" pitchFamily="34" charset="0"/>
                <a:cs typeface="Times New Roman" panose="02020603050405020304" pitchFamily="18" charset="0"/>
              </a:rPr>
              <a:t>Lovington C </a:t>
            </a:r>
            <a:r>
              <a:rPr lang="en-GB" altLang="en-US" sz="1200" b="1" i="1">
                <a:latin typeface="Aptos" panose="020B0004020202020204" pitchFamily="34" charset="0"/>
                <a:ea typeface="Calibri" panose="020F0502020204030204" pitchFamily="34" charset="0"/>
                <a:cs typeface="Times New Roman" panose="02020603050405020304" pitchFamily="18" charset="0"/>
              </a:rPr>
              <a:t>of E Primary School is</a:t>
            </a:r>
            <a:r>
              <a:rPr kumimoji="0" lang="en-GB" altLang="en-US" sz="1200" b="1" i="1" u="none" strike="noStrike" cap="none" normalizeH="0" baseline="0">
                <a:ln>
                  <a:noFill/>
                </a:ln>
                <a:solidFill>
                  <a:schemeClr val="tx1"/>
                </a:solidFill>
                <a:effectLst/>
                <a:latin typeface="Aptos" panose="020B0004020202020204" pitchFamily="34" charset="0"/>
                <a:ea typeface="Calibri" panose="020F0502020204030204" pitchFamily="34" charset="0"/>
                <a:cs typeface="Times New Roman" panose="02020603050405020304" pitchFamily="18" charset="0"/>
              </a:rPr>
              <a:t> proud to be part of PPAT Education.</a:t>
            </a:r>
          </a:p>
          <a:p>
            <a:pPr marL="0" marR="0" lvl="0" indent="0" algn="ctr" defTabSz="914400" rtl="0" eaLnBrk="0" fontAlgn="base" latinLnBrk="0" hangingPunct="0">
              <a:lnSpc>
                <a:spcPct val="100000"/>
              </a:lnSpc>
              <a:spcBef>
                <a:spcPct val="0"/>
              </a:spcBef>
              <a:spcAft>
                <a:spcPct val="0"/>
              </a:spcAft>
              <a:buClrTx/>
              <a:buSzTx/>
              <a:buFontTx/>
              <a:buNone/>
              <a:tabLst>
                <a:tab pos="2865438" algn="ctr"/>
                <a:tab pos="5730875" algn="r"/>
              </a:tabLst>
            </a:pPr>
            <a:r>
              <a:rPr kumimoji="0" lang="en-GB" altLang="en-US" sz="1200" b="1" i="1" u="none" strike="noStrike" cap="none" normalizeH="0" baseline="0">
                <a:ln>
                  <a:noFill/>
                </a:ln>
                <a:solidFill>
                  <a:schemeClr val="tx1"/>
                </a:solidFill>
                <a:effectLst/>
                <a:latin typeface="Aptos" panose="020B0004020202020204" pitchFamily="34" charset="0"/>
                <a:ea typeface="Calibri" panose="020F0502020204030204" pitchFamily="34" charset="0"/>
                <a:cs typeface="Times New Roman" panose="02020603050405020304" pitchFamily="18" charset="0"/>
              </a:rPr>
              <a:t>PPAT is committed to equal opportunities and safer recruitment practice, pre-employment checks including criminal background check via the disclosure procedure will be undertaken before any post is confirmed. </a:t>
            </a:r>
            <a:endParaRPr kumimoji="0" lang="en-GB" altLang="en-US" sz="1200" b="1" i="1" u="none" strike="noStrike" cap="none" normalizeH="0" baseline="0">
              <a:ln>
                <a:noFill/>
              </a:ln>
              <a:solidFill>
                <a:schemeClr val="tx1"/>
              </a:solidFill>
              <a:effectLst/>
              <a:latin typeface="Aptos" panose="020B0004020202020204" pitchFamily="34" charset="0"/>
            </a:endParaRPr>
          </a:p>
        </p:txBody>
      </p:sp>
      <p:pic>
        <p:nvPicPr>
          <p:cNvPr id="10" name="Picture 9">
            <a:extLst>
              <a:ext uri="{FF2B5EF4-FFF2-40B4-BE49-F238E27FC236}">
                <a16:creationId xmlns:a16="http://schemas.microsoft.com/office/drawing/2014/main" id="{7F3DC869-5DD5-366B-6714-E4053091EDC2}"/>
              </a:ext>
            </a:extLst>
          </p:cNvPr>
          <p:cNvPicPr>
            <a:picLocks noChangeAspect="1"/>
          </p:cNvPicPr>
          <p:nvPr/>
        </p:nvPicPr>
        <p:blipFill>
          <a:blip r:embed="rId3"/>
          <a:stretch>
            <a:fillRect/>
          </a:stretch>
        </p:blipFill>
        <p:spPr>
          <a:xfrm>
            <a:off x="742476" y="11091439"/>
            <a:ext cx="2092792" cy="930239"/>
          </a:xfrm>
          <a:prstGeom prst="rect">
            <a:avLst/>
          </a:prstGeom>
        </p:spPr>
      </p:pic>
      <p:sp>
        <p:nvSpPr>
          <p:cNvPr id="12" name="TextBox 11">
            <a:extLst>
              <a:ext uri="{FF2B5EF4-FFF2-40B4-BE49-F238E27FC236}">
                <a16:creationId xmlns:a16="http://schemas.microsoft.com/office/drawing/2014/main" id="{B5873AF4-2E86-8F5B-C0A2-A4F6E8A07662}"/>
              </a:ext>
            </a:extLst>
          </p:cNvPr>
          <p:cNvSpPr txBox="1"/>
          <p:nvPr/>
        </p:nvSpPr>
        <p:spPr>
          <a:xfrm>
            <a:off x="6569390" y="-648900"/>
            <a:ext cx="3705726" cy="369332"/>
          </a:xfrm>
          <a:prstGeom prst="rect">
            <a:avLst/>
          </a:prstGeom>
          <a:noFill/>
        </p:spPr>
        <p:txBody>
          <a:bodyPr wrap="square">
            <a:spAutoFit/>
          </a:bodyPr>
          <a:lstStyle/>
          <a:p>
            <a:pPr algn="l" rtl="0" fontAlgn="base"/>
            <a:r>
              <a:rPr lang="en-GB" sz="1800" b="0" i="0">
                <a:solidFill>
                  <a:srgbClr val="000000"/>
                </a:solidFill>
                <a:effectLst/>
                <a:latin typeface="Arial" panose="020B0604020202020204" pitchFamily="34" charset="0"/>
              </a:rPr>
              <a:t> </a:t>
            </a:r>
            <a:endParaRPr lang="en-GB" b="0" i="0">
              <a:solidFill>
                <a:srgbClr val="000000"/>
              </a:solidFill>
              <a:effectLst/>
              <a:latin typeface="Segoe UI" panose="020B0502040204020203" pitchFamily="34" charset="0"/>
            </a:endParaRPr>
          </a:p>
        </p:txBody>
      </p:sp>
      <p:pic>
        <p:nvPicPr>
          <p:cNvPr id="2" name="Picture 1">
            <a:extLst>
              <a:ext uri="{FF2B5EF4-FFF2-40B4-BE49-F238E27FC236}">
                <a16:creationId xmlns:a16="http://schemas.microsoft.com/office/drawing/2014/main" id="{B912D7C3-F5F9-189A-6158-6850783B350B}"/>
              </a:ext>
            </a:extLst>
          </p:cNvPr>
          <p:cNvPicPr>
            <a:picLocks noChangeAspect="1"/>
          </p:cNvPicPr>
          <p:nvPr/>
        </p:nvPicPr>
        <p:blipFill>
          <a:blip r:embed="rId4"/>
          <a:stretch>
            <a:fillRect/>
          </a:stretch>
        </p:blipFill>
        <p:spPr>
          <a:xfrm>
            <a:off x="333018" y="524017"/>
            <a:ext cx="4829736" cy="871273"/>
          </a:xfrm>
          <a:prstGeom prst="rect">
            <a:avLst/>
          </a:prstGeom>
        </p:spPr>
      </p:pic>
      <p:sp>
        <p:nvSpPr>
          <p:cNvPr id="3" name="Rectangle 3">
            <a:extLst>
              <a:ext uri="{FF2B5EF4-FFF2-40B4-BE49-F238E27FC236}">
                <a16:creationId xmlns:a16="http://schemas.microsoft.com/office/drawing/2014/main" id="{3DBE3117-F3D8-3439-DA9F-17EEC6C45052}"/>
              </a:ext>
            </a:extLst>
          </p:cNvPr>
          <p:cNvSpPr>
            <a:spLocks noChangeArrowheads="1"/>
          </p:cNvSpPr>
          <p:nvPr/>
        </p:nvSpPr>
        <p:spPr bwMode="auto">
          <a:xfrm>
            <a:off x="4090737" y="148583"/>
            <a:ext cx="2701547"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2865438" algn="ctr"/>
                <a:tab pos="5730875" algn="r"/>
              </a:tabLst>
              <a:defRPr>
                <a:solidFill>
                  <a:schemeClr val="tx1"/>
                </a:solidFill>
                <a:latin typeface="Arial" panose="020B0604020202020204" pitchFamily="34" charset="0"/>
              </a:defRPr>
            </a:lvl1pPr>
            <a:lvl2pPr eaLnBrk="0" fontAlgn="base" hangingPunct="0">
              <a:spcBef>
                <a:spcPct val="0"/>
              </a:spcBef>
              <a:spcAft>
                <a:spcPct val="0"/>
              </a:spcAft>
              <a:tabLst>
                <a:tab pos="2865438" algn="ctr"/>
                <a:tab pos="5730875" algn="r"/>
              </a:tabLst>
              <a:defRPr>
                <a:solidFill>
                  <a:schemeClr val="tx1"/>
                </a:solidFill>
                <a:latin typeface="Arial" panose="020B0604020202020204" pitchFamily="34" charset="0"/>
              </a:defRPr>
            </a:lvl2pPr>
            <a:lvl3pPr eaLnBrk="0" fontAlgn="base" hangingPunct="0">
              <a:spcBef>
                <a:spcPct val="0"/>
              </a:spcBef>
              <a:spcAft>
                <a:spcPct val="0"/>
              </a:spcAft>
              <a:tabLst>
                <a:tab pos="2865438" algn="ctr"/>
                <a:tab pos="5730875" algn="r"/>
              </a:tabLst>
              <a:defRPr>
                <a:solidFill>
                  <a:schemeClr val="tx1"/>
                </a:solidFill>
                <a:latin typeface="Arial" panose="020B0604020202020204" pitchFamily="34" charset="0"/>
              </a:defRPr>
            </a:lvl3pPr>
            <a:lvl4pPr eaLnBrk="0" fontAlgn="base" hangingPunct="0">
              <a:spcBef>
                <a:spcPct val="0"/>
              </a:spcBef>
              <a:spcAft>
                <a:spcPct val="0"/>
              </a:spcAft>
              <a:tabLst>
                <a:tab pos="2865438" algn="ctr"/>
                <a:tab pos="5730875" algn="r"/>
              </a:tabLst>
              <a:defRPr>
                <a:solidFill>
                  <a:schemeClr val="tx1"/>
                </a:solidFill>
                <a:latin typeface="Arial" panose="020B0604020202020204" pitchFamily="34" charset="0"/>
              </a:defRPr>
            </a:lvl4pPr>
            <a:lvl5pPr eaLnBrk="0" fontAlgn="base" hangingPunct="0">
              <a:spcBef>
                <a:spcPct val="0"/>
              </a:spcBef>
              <a:spcAft>
                <a:spcPct val="0"/>
              </a:spcAft>
              <a:tabLst>
                <a:tab pos="2865438" algn="ctr"/>
                <a:tab pos="5730875" algn="r"/>
              </a:tabLst>
              <a:defRPr>
                <a:solidFill>
                  <a:schemeClr val="tx1"/>
                </a:solidFill>
                <a:latin typeface="Arial" panose="020B0604020202020204" pitchFamily="34" charset="0"/>
              </a:defRPr>
            </a:lvl5pPr>
            <a:lvl6pPr eaLnBrk="0" fontAlgn="base" hangingPunct="0">
              <a:spcBef>
                <a:spcPct val="0"/>
              </a:spcBef>
              <a:spcAft>
                <a:spcPct val="0"/>
              </a:spcAft>
              <a:tabLst>
                <a:tab pos="2865438" algn="ctr"/>
                <a:tab pos="5730875" algn="r"/>
              </a:tabLst>
              <a:defRPr>
                <a:solidFill>
                  <a:schemeClr val="tx1"/>
                </a:solidFill>
                <a:latin typeface="Arial" panose="020B0604020202020204" pitchFamily="34" charset="0"/>
              </a:defRPr>
            </a:lvl6pPr>
            <a:lvl7pPr eaLnBrk="0" fontAlgn="base" hangingPunct="0">
              <a:spcBef>
                <a:spcPct val="0"/>
              </a:spcBef>
              <a:spcAft>
                <a:spcPct val="0"/>
              </a:spcAft>
              <a:tabLst>
                <a:tab pos="2865438" algn="ctr"/>
                <a:tab pos="5730875" algn="r"/>
              </a:tabLst>
              <a:defRPr>
                <a:solidFill>
                  <a:schemeClr val="tx1"/>
                </a:solidFill>
                <a:latin typeface="Arial" panose="020B0604020202020204" pitchFamily="34" charset="0"/>
              </a:defRPr>
            </a:lvl7pPr>
            <a:lvl8pPr eaLnBrk="0" fontAlgn="base" hangingPunct="0">
              <a:spcBef>
                <a:spcPct val="0"/>
              </a:spcBef>
              <a:spcAft>
                <a:spcPct val="0"/>
              </a:spcAft>
              <a:tabLst>
                <a:tab pos="2865438" algn="ctr"/>
                <a:tab pos="5730875" algn="r"/>
              </a:tabLst>
              <a:defRPr>
                <a:solidFill>
                  <a:schemeClr val="tx1"/>
                </a:solidFill>
                <a:latin typeface="Arial" panose="020B0604020202020204" pitchFamily="34" charset="0"/>
              </a:defRPr>
            </a:lvl8pPr>
            <a:lvl9pPr eaLnBrk="0" fontAlgn="base" hangingPunct="0">
              <a:spcBef>
                <a:spcPct val="0"/>
              </a:spcBef>
              <a:spcAft>
                <a:spcPct val="0"/>
              </a:spcAft>
              <a:tabLst>
                <a:tab pos="2865438" algn="ctr"/>
                <a:tab pos="5730875" algn="r"/>
              </a:tabLs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tab pos="2865438" algn="ctr"/>
                <a:tab pos="5730875" algn="r"/>
              </a:tabLst>
            </a:pPr>
            <a:r>
              <a:rPr kumimoji="0" lang="en-GB" altLang="en-US" sz="1200" b="1" i="0" u="none" strike="noStrike" cap="none" normalizeH="0" baseline="0">
                <a:ln>
                  <a:noFill/>
                </a:ln>
                <a:solidFill>
                  <a:schemeClr val="accent1">
                    <a:lumMod val="50000"/>
                  </a:schemeClr>
                </a:solidFill>
                <a:effectLst/>
                <a:latin typeface="Aptos" panose="020B0004020202020204" pitchFamily="34" charset="0"/>
                <a:ea typeface="Times New Roman" panose="02020603050405020304" pitchFamily="18" charset="0"/>
                <a:cs typeface="Times New Roman" panose="02020603050405020304" pitchFamily="18" charset="0"/>
              </a:rPr>
              <a:t>Lovington C of E Primary School</a:t>
            </a:r>
          </a:p>
          <a:p>
            <a:pPr marL="0" marR="0" lvl="0" indent="0" algn="ctr" defTabSz="914400" rtl="0" eaLnBrk="0" fontAlgn="base" latinLnBrk="0" hangingPunct="0">
              <a:lnSpc>
                <a:spcPct val="100000"/>
              </a:lnSpc>
              <a:spcBef>
                <a:spcPct val="0"/>
              </a:spcBef>
              <a:spcAft>
                <a:spcPct val="0"/>
              </a:spcAft>
              <a:buClrTx/>
              <a:buSzTx/>
              <a:buFontTx/>
              <a:buNone/>
              <a:tabLst>
                <a:tab pos="2865438" algn="ctr"/>
                <a:tab pos="5730875" algn="r"/>
              </a:tabLst>
            </a:pPr>
            <a:r>
              <a:rPr kumimoji="0" lang="en-GB" altLang="en-US" sz="1200" b="1" i="0" u="none" strike="noStrike" cap="none" normalizeH="0" baseline="0">
                <a:ln>
                  <a:noFill/>
                </a:ln>
                <a:solidFill>
                  <a:schemeClr val="accent1">
                    <a:lumMod val="50000"/>
                  </a:schemeClr>
                </a:solidFill>
                <a:effectLst/>
                <a:latin typeface="Aptos" panose="020B0004020202020204" pitchFamily="34" charset="0"/>
                <a:ea typeface="Times New Roman" panose="02020603050405020304" pitchFamily="18" charset="0"/>
                <a:cs typeface="Times New Roman" panose="02020603050405020304" pitchFamily="18" charset="0"/>
              </a:rPr>
              <a:t>Lovington, Castle Cary</a:t>
            </a:r>
          </a:p>
          <a:p>
            <a:pPr marL="0" marR="0" lvl="0" indent="0" algn="ctr" defTabSz="914400" rtl="0" eaLnBrk="0" fontAlgn="base" latinLnBrk="0" hangingPunct="0">
              <a:lnSpc>
                <a:spcPct val="100000"/>
              </a:lnSpc>
              <a:spcBef>
                <a:spcPct val="0"/>
              </a:spcBef>
              <a:spcAft>
                <a:spcPct val="0"/>
              </a:spcAft>
              <a:buClrTx/>
              <a:buSzTx/>
              <a:buFontTx/>
              <a:buNone/>
              <a:tabLst>
                <a:tab pos="2865438" algn="ctr"/>
                <a:tab pos="5730875" algn="r"/>
              </a:tabLst>
            </a:pPr>
            <a:r>
              <a:rPr kumimoji="0" lang="en-GB" altLang="en-US" sz="1200" b="1" i="0" u="none" strike="noStrike" cap="none" normalizeH="0" baseline="0">
                <a:ln>
                  <a:noFill/>
                </a:ln>
                <a:solidFill>
                  <a:schemeClr val="accent1">
                    <a:lumMod val="50000"/>
                  </a:schemeClr>
                </a:solidFill>
                <a:effectLst/>
                <a:latin typeface="Aptos" panose="020B0004020202020204" pitchFamily="34" charset="0"/>
                <a:ea typeface="Times New Roman" panose="02020603050405020304" pitchFamily="18" charset="0"/>
                <a:cs typeface="Times New Roman" panose="02020603050405020304" pitchFamily="18" charset="0"/>
              </a:rPr>
              <a:t>Somerset, BA7 7PX</a:t>
            </a:r>
          </a:p>
          <a:p>
            <a:pPr marL="0" marR="0" lvl="0" indent="0" algn="ctr" defTabSz="914400" rtl="0" eaLnBrk="0" fontAlgn="base" latinLnBrk="0" hangingPunct="0">
              <a:lnSpc>
                <a:spcPct val="100000"/>
              </a:lnSpc>
              <a:spcBef>
                <a:spcPct val="0"/>
              </a:spcBef>
              <a:spcAft>
                <a:spcPct val="0"/>
              </a:spcAft>
              <a:buClrTx/>
              <a:buSzTx/>
              <a:buFontTx/>
              <a:buNone/>
              <a:tabLst>
                <a:tab pos="2865438" algn="ctr"/>
                <a:tab pos="5730875" algn="r"/>
              </a:tabLst>
            </a:pPr>
            <a:endParaRPr kumimoji="0" lang="en-GB" altLang="en-US" sz="1200" b="1" i="0" u="none" strike="noStrike" cap="none" normalizeH="0" baseline="0">
              <a:ln>
                <a:noFill/>
              </a:ln>
              <a:solidFill>
                <a:schemeClr val="accent1">
                  <a:lumMod val="50000"/>
                </a:schemeClr>
              </a:solidFill>
              <a:effectLst/>
              <a:latin typeface="Aptos" panose="020B0004020202020204" pitchFamily="34" charset="0"/>
              <a:ea typeface="Times New Roman" panose="02020603050405020304" pitchFamily="18" charset="0"/>
              <a:cs typeface="Times New Roman" panose="02020603050405020304"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tab pos="2865438" algn="ctr"/>
                <a:tab pos="5730875" algn="r"/>
              </a:tabLst>
            </a:pPr>
            <a:r>
              <a:rPr kumimoji="0" lang="en-GB" altLang="en-US" sz="1200" b="1" i="0" u="none" strike="noStrike" cap="none" normalizeH="0" baseline="0">
                <a:ln>
                  <a:noFill/>
                </a:ln>
                <a:solidFill>
                  <a:schemeClr val="accent1">
                    <a:lumMod val="50000"/>
                  </a:schemeClr>
                </a:solidFill>
                <a:effectLst/>
                <a:latin typeface="Aptos" panose="020B0004020202020204" pitchFamily="34" charset="0"/>
                <a:ea typeface="Times New Roman" panose="02020603050405020304" pitchFamily="18" charset="0"/>
                <a:cs typeface="Times New Roman" panose="02020603050405020304" pitchFamily="18" charset="0"/>
              </a:rPr>
              <a:t>Telephone: 01963 240305</a:t>
            </a:r>
          </a:p>
          <a:p>
            <a:pPr marL="0" marR="0" lvl="0" indent="0" algn="ctr" defTabSz="914400" rtl="0" eaLnBrk="0" fontAlgn="base" latinLnBrk="0" hangingPunct="0">
              <a:lnSpc>
                <a:spcPct val="100000"/>
              </a:lnSpc>
              <a:spcBef>
                <a:spcPct val="0"/>
              </a:spcBef>
              <a:spcAft>
                <a:spcPct val="0"/>
              </a:spcAft>
              <a:buClrTx/>
              <a:buSzTx/>
              <a:buFontTx/>
              <a:buNone/>
              <a:tabLst>
                <a:tab pos="2865438" algn="ctr"/>
                <a:tab pos="5730875" algn="r"/>
              </a:tabLst>
            </a:pPr>
            <a:r>
              <a:rPr kumimoji="0" lang="en-GB" altLang="en-US" sz="1200" b="1" i="0" u="none" strike="noStrike" cap="none" normalizeH="0" baseline="0">
                <a:ln>
                  <a:noFill/>
                </a:ln>
                <a:solidFill>
                  <a:schemeClr val="accent1">
                    <a:lumMod val="50000"/>
                  </a:schemeClr>
                </a:solidFill>
                <a:effectLst/>
                <a:latin typeface="Aptos" panose="020B0004020202020204" pitchFamily="34" charset="0"/>
                <a:ea typeface="Times New Roman" panose="02020603050405020304" pitchFamily="18" charset="0"/>
                <a:cs typeface="Times New Roman" panose="02020603050405020304" pitchFamily="18" charset="0"/>
                <a:hlinkClick r:id="rId5">
                  <a:extLst>
                    <a:ext uri="{A12FA001-AC4F-418D-AE19-62706E023703}">
                      <ahyp:hlinkClr xmlns:ahyp="http://schemas.microsoft.com/office/drawing/2018/hyperlinkcolor" val="tx"/>
                    </a:ext>
                  </a:extLst>
                </a:hlinkClick>
              </a:rPr>
              <a:t>office@lovington.ppat365.org</a:t>
            </a:r>
            <a:r>
              <a:rPr kumimoji="0" lang="en-GB" altLang="en-US" sz="1200" b="1" i="0" u="none" strike="noStrike" cap="none" normalizeH="0" baseline="0">
                <a:ln>
                  <a:noFill/>
                </a:ln>
                <a:solidFill>
                  <a:schemeClr val="accent1">
                    <a:lumMod val="50000"/>
                  </a:schemeClr>
                </a:solidFill>
                <a:effectLst/>
                <a:latin typeface="Aptos" panose="020B0004020202020204" pitchFamily="34" charset="0"/>
                <a:ea typeface="Times New Roman" panose="02020603050405020304" pitchFamily="18" charset="0"/>
                <a:cs typeface="Times New Roman" panose="02020603050405020304" pitchFamily="18" charset="0"/>
              </a:rPr>
              <a:t> </a:t>
            </a:r>
            <a:endParaRPr kumimoji="0" lang="en-GB" altLang="en-US" sz="2800" b="1" i="0" u="none" strike="noStrike" cap="none" normalizeH="0" baseline="0">
              <a:ln>
                <a:noFill/>
              </a:ln>
              <a:solidFill>
                <a:schemeClr val="accent1">
                  <a:lumMod val="50000"/>
                </a:schemeClr>
              </a:solidFill>
              <a:effectLst/>
              <a:latin typeface="+mn-lt"/>
              <a:ea typeface="Calibri" panose="020F0502020204030204" pitchFamily="34" charset="0"/>
              <a:cs typeface="Times New Roman" panose="02020603050405020304" pitchFamily="18" charset="0"/>
            </a:endParaRPr>
          </a:p>
        </p:txBody>
      </p:sp>
      <p:sp>
        <p:nvSpPr>
          <p:cNvPr id="6" name="Rectangle 3">
            <a:extLst>
              <a:ext uri="{FF2B5EF4-FFF2-40B4-BE49-F238E27FC236}">
                <a16:creationId xmlns:a16="http://schemas.microsoft.com/office/drawing/2014/main" id="{2E96D164-9FAB-8B18-D330-AF92A22F24DB}"/>
              </a:ext>
            </a:extLst>
          </p:cNvPr>
          <p:cNvSpPr>
            <a:spLocks noChangeArrowheads="1"/>
          </p:cNvSpPr>
          <p:nvPr/>
        </p:nvSpPr>
        <p:spPr bwMode="auto">
          <a:xfrm>
            <a:off x="472065" y="1970566"/>
            <a:ext cx="6300498" cy="19082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2865438" algn="ctr"/>
                <a:tab pos="5730875" algn="r"/>
              </a:tabLst>
              <a:defRPr>
                <a:solidFill>
                  <a:schemeClr val="tx1"/>
                </a:solidFill>
                <a:latin typeface="Arial" panose="020B0604020202020204" pitchFamily="34" charset="0"/>
              </a:defRPr>
            </a:lvl1pPr>
            <a:lvl2pPr eaLnBrk="0" fontAlgn="base" hangingPunct="0">
              <a:spcBef>
                <a:spcPct val="0"/>
              </a:spcBef>
              <a:spcAft>
                <a:spcPct val="0"/>
              </a:spcAft>
              <a:tabLst>
                <a:tab pos="2865438" algn="ctr"/>
                <a:tab pos="5730875" algn="r"/>
              </a:tabLst>
              <a:defRPr>
                <a:solidFill>
                  <a:schemeClr val="tx1"/>
                </a:solidFill>
                <a:latin typeface="Arial" panose="020B0604020202020204" pitchFamily="34" charset="0"/>
              </a:defRPr>
            </a:lvl2pPr>
            <a:lvl3pPr eaLnBrk="0" fontAlgn="base" hangingPunct="0">
              <a:spcBef>
                <a:spcPct val="0"/>
              </a:spcBef>
              <a:spcAft>
                <a:spcPct val="0"/>
              </a:spcAft>
              <a:tabLst>
                <a:tab pos="2865438" algn="ctr"/>
                <a:tab pos="5730875" algn="r"/>
              </a:tabLst>
              <a:defRPr>
                <a:solidFill>
                  <a:schemeClr val="tx1"/>
                </a:solidFill>
                <a:latin typeface="Arial" panose="020B0604020202020204" pitchFamily="34" charset="0"/>
              </a:defRPr>
            </a:lvl3pPr>
            <a:lvl4pPr eaLnBrk="0" fontAlgn="base" hangingPunct="0">
              <a:spcBef>
                <a:spcPct val="0"/>
              </a:spcBef>
              <a:spcAft>
                <a:spcPct val="0"/>
              </a:spcAft>
              <a:tabLst>
                <a:tab pos="2865438" algn="ctr"/>
                <a:tab pos="5730875" algn="r"/>
              </a:tabLst>
              <a:defRPr>
                <a:solidFill>
                  <a:schemeClr val="tx1"/>
                </a:solidFill>
                <a:latin typeface="Arial" panose="020B0604020202020204" pitchFamily="34" charset="0"/>
              </a:defRPr>
            </a:lvl4pPr>
            <a:lvl5pPr eaLnBrk="0" fontAlgn="base" hangingPunct="0">
              <a:spcBef>
                <a:spcPct val="0"/>
              </a:spcBef>
              <a:spcAft>
                <a:spcPct val="0"/>
              </a:spcAft>
              <a:tabLst>
                <a:tab pos="2865438" algn="ctr"/>
                <a:tab pos="5730875" algn="r"/>
              </a:tabLst>
              <a:defRPr>
                <a:solidFill>
                  <a:schemeClr val="tx1"/>
                </a:solidFill>
                <a:latin typeface="Arial" panose="020B0604020202020204" pitchFamily="34" charset="0"/>
              </a:defRPr>
            </a:lvl5pPr>
            <a:lvl6pPr eaLnBrk="0" fontAlgn="base" hangingPunct="0">
              <a:spcBef>
                <a:spcPct val="0"/>
              </a:spcBef>
              <a:spcAft>
                <a:spcPct val="0"/>
              </a:spcAft>
              <a:tabLst>
                <a:tab pos="2865438" algn="ctr"/>
                <a:tab pos="5730875" algn="r"/>
              </a:tabLst>
              <a:defRPr>
                <a:solidFill>
                  <a:schemeClr val="tx1"/>
                </a:solidFill>
                <a:latin typeface="Arial" panose="020B0604020202020204" pitchFamily="34" charset="0"/>
              </a:defRPr>
            </a:lvl6pPr>
            <a:lvl7pPr eaLnBrk="0" fontAlgn="base" hangingPunct="0">
              <a:spcBef>
                <a:spcPct val="0"/>
              </a:spcBef>
              <a:spcAft>
                <a:spcPct val="0"/>
              </a:spcAft>
              <a:tabLst>
                <a:tab pos="2865438" algn="ctr"/>
                <a:tab pos="5730875" algn="r"/>
              </a:tabLst>
              <a:defRPr>
                <a:solidFill>
                  <a:schemeClr val="tx1"/>
                </a:solidFill>
                <a:latin typeface="Arial" panose="020B0604020202020204" pitchFamily="34" charset="0"/>
              </a:defRPr>
            </a:lvl7pPr>
            <a:lvl8pPr eaLnBrk="0" fontAlgn="base" hangingPunct="0">
              <a:spcBef>
                <a:spcPct val="0"/>
              </a:spcBef>
              <a:spcAft>
                <a:spcPct val="0"/>
              </a:spcAft>
              <a:tabLst>
                <a:tab pos="2865438" algn="ctr"/>
                <a:tab pos="5730875" algn="r"/>
              </a:tabLst>
              <a:defRPr>
                <a:solidFill>
                  <a:schemeClr val="tx1"/>
                </a:solidFill>
                <a:latin typeface="Arial" panose="020B0604020202020204" pitchFamily="34" charset="0"/>
              </a:defRPr>
            </a:lvl8pPr>
            <a:lvl9pPr eaLnBrk="0" fontAlgn="base" hangingPunct="0">
              <a:spcBef>
                <a:spcPct val="0"/>
              </a:spcBef>
              <a:spcAft>
                <a:spcPct val="0"/>
              </a:spcAft>
              <a:tabLst>
                <a:tab pos="2865438" algn="ctr"/>
                <a:tab pos="5730875" algn="r"/>
              </a:tabLst>
              <a:defRPr>
                <a:solidFill>
                  <a:schemeClr val="tx1"/>
                </a:solidFill>
                <a:latin typeface="Arial" panose="020B0604020202020204" pitchFamily="34" charset="0"/>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a:ln>
                  <a:noFill/>
                </a:ln>
                <a:solidFill>
                  <a:srgbClr val="0070C0"/>
                </a:solidFill>
                <a:effectLst/>
                <a:uLnTx/>
                <a:uFillTx/>
                <a:latin typeface="Aptos" panose="020B0004020202020204" pitchFamily="34" charset="0"/>
                <a:ea typeface="+mn-ea"/>
                <a:cs typeface="+mn-cs"/>
              </a:rPr>
              <a:t>Midday Supervisor</a:t>
            </a: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0070C0"/>
              </a:solidFill>
              <a:effectLst/>
              <a:uLnTx/>
              <a:uFillTx/>
              <a:latin typeface="Aptos" panose="020B0004020202020204" pitchFamily="34"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a:ln>
                  <a:noFill/>
                </a:ln>
                <a:solidFill>
                  <a:srgbClr val="0070C0"/>
                </a:solidFill>
                <a:effectLst/>
                <a:uLnTx/>
                <a:uFillTx/>
                <a:latin typeface="Aptos" panose="020B0004020202020204" pitchFamily="34" charset="0"/>
                <a:ea typeface="+mn-ea"/>
                <a:cs typeface="+mn-cs"/>
              </a:rPr>
              <a:t>10 hours per week </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srgbClr val="0070C0"/>
                </a:solidFill>
                <a:effectLst/>
                <a:uLnTx/>
                <a:uFillTx/>
                <a:latin typeface="Aptos" panose="020B0004020202020204" pitchFamily="34" charset="0"/>
                <a:ea typeface="+mn-ea"/>
                <a:cs typeface="+mn-cs"/>
              </a:rPr>
              <a:t>Salary range </a:t>
            </a:r>
            <a:r>
              <a:rPr kumimoji="0" lang="fr-FR" sz="1200" b="0" i="0" u="none" strike="noStrike" kern="1200" cap="none" spc="0" normalizeH="0" baseline="0" noProof="0">
                <a:ln>
                  <a:noFill/>
                </a:ln>
                <a:solidFill>
                  <a:srgbClr val="0070C0"/>
                </a:solidFill>
                <a:effectLst/>
                <a:uLnTx/>
                <a:uFillTx/>
                <a:latin typeface="Aptos" panose="020B0004020202020204" pitchFamily="34" charset="0"/>
                <a:ea typeface="+mn-ea"/>
                <a:cs typeface="+mn-cs"/>
              </a:rPr>
              <a:t>Grade 16, Points 2 (£12.71 per hour)</a:t>
            </a: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a:ln>
                <a:noFill/>
              </a:ln>
              <a:solidFill>
                <a:srgbClr val="0070C0"/>
              </a:solidFill>
              <a:effectLst/>
              <a:uLnTx/>
              <a:uFillTx/>
              <a:latin typeface="Aptos" panose="020B0004020202020204" pitchFamily="34"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srgbClr val="0070C0"/>
                </a:solidFill>
                <a:effectLst/>
                <a:uLnTx/>
                <a:uFillTx/>
                <a:latin typeface="Aptos" panose="020B0004020202020204" pitchFamily="34" charset="0"/>
                <a:ea typeface="+mn-ea"/>
                <a:cs typeface="+mn-cs"/>
              </a:rPr>
              <a:t>Local Government Pension Scheme </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srgbClr val="0070C0"/>
                </a:solidFill>
                <a:effectLst/>
                <a:uLnTx/>
                <a:uFillTx/>
                <a:latin typeface="Aptos" panose="020B0004020202020204" pitchFamily="34" charset="0"/>
                <a:ea typeface="+mn-ea"/>
                <a:cs typeface="+mn-cs"/>
              </a:rPr>
              <a:t>Hours to be worked Monday to Friday, term time only </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srgbClr val="0070C0"/>
                </a:solidFill>
                <a:effectLst/>
                <a:uLnTx/>
                <a:uFillTx/>
                <a:latin typeface="Aptos" panose="020B0004020202020204" pitchFamily="34" charset="0"/>
                <a:ea typeface="+mn-ea"/>
                <a:cs typeface="+mn-cs"/>
              </a:rPr>
              <a:t>This is a fixed term contract for 1 year in the first instance.</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srgbClr val="0070C0"/>
                </a:solidFill>
                <a:effectLst/>
                <a:uLnTx/>
                <a:uFillTx/>
                <a:latin typeface="Aptos" panose="020B0004020202020204" pitchFamily="34" charset="0"/>
                <a:ea typeface="+mn-ea"/>
                <a:cs typeface="+mn-cs"/>
              </a:rPr>
              <a:t>Start date as soon as possible, subject to pre-employment checks. </a:t>
            </a:r>
          </a:p>
        </p:txBody>
      </p:sp>
    </p:spTree>
    <p:extLst>
      <p:ext uri="{BB962C8B-B14F-4D97-AF65-F5344CB8AC3E}">
        <p14:creationId xmlns:p14="http://schemas.microsoft.com/office/powerpoint/2010/main" val="302935418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ff0a0345-7f73-42e7-9830-2970ec70d6d2" xsi:nil="true"/>
    <lcf76f155ced4ddcb4097134ff3c332f xmlns="3a99c20a-8a6a-4089-bc09-d02cd723d365">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579CEBF48BE67342B91A25D1F90AB8EB" ma:contentTypeVersion="19" ma:contentTypeDescription="Create a new document." ma:contentTypeScope="" ma:versionID="0485e680c17ff63198c10fb3f9a4407a">
  <xsd:schema xmlns:xsd="http://www.w3.org/2001/XMLSchema" xmlns:xs="http://www.w3.org/2001/XMLSchema" xmlns:p="http://schemas.microsoft.com/office/2006/metadata/properties" xmlns:ns2="3a99c20a-8a6a-4089-bc09-d02cd723d365" xmlns:ns3="ff0a0345-7f73-42e7-9830-2970ec70d6d2" targetNamespace="http://schemas.microsoft.com/office/2006/metadata/properties" ma:root="true" ma:fieldsID="0c889c4c614fba94f82ec381072f90ca" ns2:_="" ns3:_="">
    <xsd:import namespace="3a99c20a-8a6a-4089-bc09-d02cd723d365"/>
    <xsd:import namespace="ff0a0345-7f73-42e7-9830-2970ec70d6d2"/>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DateTaken" minOccurs="0"/>
                <xsd:element ref="ns3:SharedWithUsers" minOccurs="0"/>
                <xsd:element ref="ns3:SharedWithDetails" minOccurs="0"/>
                <xsd:element ref="ns2:MediaServiceAutoKeyPoints" minOccurs="0"/>
                <xsd:element ref="ns2:MediaServiceKeyPoints" minOccurs="0"/>
                <xsd:element ref="ns2:MediaServiceGenerationTime" minOccurs="0"/>
                <xsd:element ref="ns2:MediaServiceEventHashCode" minOccurs="0"/>
                <xsd:element ref="ns2:MediaServiceLocation"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a99c20a-8a6a-4089-bc09-d02cd723d36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9b7a290a-c0e5-4ba1-8bb9-96594343ac7b"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ff0a0345-7f73-42e7-9830-2970ec70d6d2"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5dbe4e40-1cc3-42b8-bd4a-c7474798155c}" ma:internalName="TaxCatchAll" ma:showField="CatchAllData" ma:web="ff0a0345-7f73-42e7-9830-2970ec70d6d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0E188D-2DAF-4C30-BE15-11FD8FD27CED}">
  <ds:schemaRefs>
    <ds:schemaRef ds:uri="3a99c20a-8a6a-4089-bc09-d02cd723d365"/>
    <ds:schemaRef ds:uri="ff0a0345-7f73-42e7-9830-2970ec70d6d2"/>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CEF30D1B-5F67-4E99-9F20-FD7922FED40D}">
  <ds:schemaRefs>
    <ds:schemaRef ds:uri="http://schemas.microsoft.com/sharepoint/v3/contenttype/forms"/>
  </ds:schemaRefs>
</ds:datastoreItem>
</file>

<file path=customXml/itemProps3.xml><?xml version="1.0" encoding="utf-8"?>
<ds:datastoreItem xmlns:ds="http://schemas.openxmlformats.org/officeDocument/2006/customXml" ds:itemID="{BEA429F9-E4FA-48D9-9C6E-70307E3D700A}">
  <ds:schemaRefs>
    <ds:schemaRef ds:uri="3a99c20a-8a6a-4089-bc09-d02cd723d365"/>
    <ds:schemaRef ds:uri="ff0a0345-7f73-42e7-9830-2970ec70d6d2"/>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Office Theme 2013 - 2022</Template>
  <Application>Microsoft Office PowerPoint</Application>
  <PresentationFormat>Widescreen</PresentationFormat>
  <Slides>1</Slides>
  <Notes>0</Notes>
  <HiddenSlides>0</HiddenSlide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Vicky Lea - PPAT</dc:creator>
  <cp:revision>1</cp:revision>
  <cp:lastPrinted>2026-09-15T07:59:15Z</cp:lastPrinted>
  <dcterms:created xsi:type="dcterms:W3CDTF">2023-02-04T09:26:55Z</dcterms:created>
  <dcterms:modified xsi:type="dcterms:W3CDTF">2026-09-16T08:26:40Z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0x010100579CEBF48BE67342B91A25D1F90AB8EB</vt:lpwstr>
  </property>
  <property fmtid="{D5CDD505-2E9C-101B-9397-08002B2CF9AE}" pid="3" name="MediaServiceImageTags">
    <vt:lpwstr/>
  </property>
</Properties>
</file>