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8"/>
  </p:notesMasterIdLst>
  <p:sldIdLst>
    <p:sldId id="256" r:id="rId6"/>
    <p:sldId id="257" r:id="rId7"/>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xmlns="" r:id="rId9" roundtripDataSignature="AMtx7mhJYZuTeXsM/SFbfsv9Ww7bIVGNK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072"/>
    <a:srgbClr val="D80A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19230C2-1D97-44F0-94CC-6303D8BCFCBE}">
  <a:tblStyle styleId="{019230C2-1D97-44F0-94CC-6303D8BCFCBE}"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F6C49B42-F088-402A-B166-DCDAC429091B}"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1" d="100"/>
          <a:sy n="91" d="100"/>
        </p:scale>
        <p:origin x="121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viewProps" Target="viewProps.xml"/><Relationship Id="rId5" Type="http://schemas.openxmlformats.org/officeDocument/2006/relationships/slideMaster" Target="slideMasters/slideMaster1.xml"/><Relationship Id="rId10" Type="http://schemas.openxmlformats.org/officeDocument/2006/relationships/presProps" Target="presProps.xml"/><Relationship Id="rId4" Type="http://schemas.openxmlformats.org/officeDocument/2006/relationships/customXml" Target="../customXml/item4.xml"/><Relationship Id="rId9" Type="http://customschemas.google.com/relationships/presentationmetadata" Target="metadata"/><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Matthews - Lovington" userId="fba8b427-1640-4418-bc08-4a7b500b468d" providerId="ADAL" clId="{114DB6AA-1C79-4354-8DC9-BB679265516F}"/>
    <pc:docChg chg="custSel modSld">
      <pc:chgData name="Sarah Matthews - Lovington" userId="fba8b427-1640-4418-bc08-4a7b500b468d" providerId="ADAL" clId="{114DB6AA-1C79-4354-8DC9-BB679265516F}" dt="2026-04-22T16:08:46.139" v="106" actId="20577"/>
      <pc:docMkLst>
        <pc:docMk/>
      </pc:docMkLst>
      <pc:sldChg chg="modSp mod">
        <pc:chgData name="Sarah Matthews - Lovington" userId="fba8b427-1640-4418-bc08-4a7b500b468d" providerId="ADAL" clId="{114DB6AA-1C79-4354-8DC9-BB679265516F}" dt="2026-04-22T16:08:46.139" v="106" actId="20577"/>
        <pc:sldMkLst>
          <pc:docMk/>
          <pc:sldMk cId="0" sldId="256"/>
        </pc:sldMkLst>
        <pc:spChg chg="mod">
          <ac:chgData name="Sarah Matthews - Lovington" userId="fba8b427-1640-4418-bc08-4a7b500b468d" providerId="ADAL" clId="{114DB6AA-1C79-4354-8DC9-BB679265516F}" dt="2026-04-19T15:55:09.293" v="59" actId="1076"/>
          <ac:spMkLst>
            <pc:docMk/>
            <pc:sldMk cId="0" sldId="256"/>
            <ac:spMk id="6" creationId="{0889C8C0-95C5-5DDC-143E-F9A051A99618}"/>
          </ac:spMkLst>
        </pc:spChg>
        <pc:spChg chg="mod">
          <ac:chgData name="Sarah Matthews - Lovington" userId="fba8b427-1640-4418-bc08-4a7b500b468d" providerId="ADAL" clId="{114DB6AA-1C79-4354-8DC9-BB679265516F}" dt="2026-04-19T15:54:46.107" v="12" actId="20577"/>
          <ac:spMkLst>
            <pc:docMk/>
            <pc:sldMk cId="0" sldId="256"/>
            <ac:spMk id="72" creationId="{00000000-0000-0000-0000-000000000000}"/>
          </ac:spMkLst>
        </pc:spChg>
        <pc:spChg chg="mod">
          <ac:chgData name="Sarah Matthews - Lovington" userId="fba8b427-1640-4418-bc08-4a7b500b468d" providerId="ADAL" clId="{114DB6AA-1C79-4354-8DC9-BB679265516F}" dt="2026-04-22T16:08:46.139" v="106" actId="20577"/>
          <ac:spMkLst>
            <pc:docMk/>
            <pc:sldMk cId="0" sldId="256"/>
            <ac:spMk id="75" creationId="{00000000-0000-0000-0000-000000000000}"/>
          </ac:spMkLst>
        </pc:spChg>
      </pc:sldChg>
      <pc:sldChg chg="modSp mod">
        <pc:chgData name="Sarah Matthews - Lovington" userId="fba8b427-1640-4418-bc08-4a7b500b468d" providerId="ADAL" clId="{114DB6AA-1C79-4354-8DC9-BB679265516F}" dt="2026-04-19T15:55:52.321" v="101" actId="20577"/>
        <pc:sldMkLst>
          <pc:docMk/>
          <pc:sldMk cId="0" sldId="257"/>
        </pc:sldMkLst>
        <pc:spChg chg="mod">
          <ac:chgData name="Sarah Matthews - Lovington" userId="fba8b427-1640-4418-bc08-4a7b500b468d" providerId="ADAL" clId="{114DB6AA-1C79-4354-8DC9-BB679265516F}" dt="2026-04-19T15:55:52.321" v="101" actId="20577"/>
          <ac:spMkLst>
            <pc:docMk/>
            <pc:sldMk cId="0" sldId="257"/>
            <ac:spMk id="3" creationId="{E7363847-B4F6-4F65-0A96-D86958FAE405}"/>
          </ac:spMkLst>
        </pc:spChg>
        <pc:spChg chg="mod">
          <ac:chgData name="Sarah Matthews - Lovington" userId="fba8b427-1640-4418-bc08-4a7b500b468d" providerId="ADAL" clId="{114DB6AA-1C79-4354-8DC9-BB679265516F}" dt="2026-04-19T15:55:24.272" v="72" actId="20577"/>
          <ac:spMkLst>
            <pc:docMk/>
            <pc:sldMk cId="0" sldId="257"/>
            <ac:spMk id="6" creationId="{DD5350B9-55A7-BA5C-4659-EF20D7AF95B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indent="0">
              <a:buNone/>
            </a:pPr>
            <a:r>
              <a:rPr lang="en-GB" dirty="0"/>
              <a:t>Please note that you might not want to include all of these definitions in the knowledge organiser shared with pupils. Please adapt this to meet the needs of your class and how Knowledge Organisers are </a:t>
            </a:r>
            <a:r>
              <a:rPr lang="en-GB"/>
              <a:t>used</a:t>
            </a:r>
            <a:r>
              <a:rPr lang="en-GB" dirty="0"/>
              <a:t> in other subjects across your curriculum.</a:t>
            </a:r>
            <a:endParaRPr dirty="0"/>
          </a:p>
        </p:txBody>
      </p:sp>
      <p:sp>
        <p:nvSpPr>
          <p:cNvPr id="70" name="Google Shape;70;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7" name="Google Shape;8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p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8"/>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8"/>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8" name="Google Shape;18;p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6286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body" idx="2"/>
          </p:nvPr>
        </p:nvSpPr>
        <p:spPr>
          <a:xfrm>
            <a:off x="4629150" y="1825625"/>
            <a:ext cx="38862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5" name="Google Shape;25;p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8"/>
        <p:cNvGrpSpPr/>
        <p:nvPr/>
      </p:nvGrpSpPr>
      <p:grpSpPr>
        <a:xfrm>
          <a:off x="0" y="0"/>
          <a:ext cx="0" cy="0"/>
          <a:chOff x="0" y="0"/>
          <a:chExt cx="0" cy="0"/>
        </a:xfrm>
      </p:grpSpPr>
      <p:sp>
        <p:nvSpPr>
          <p:cNvPr id="29" name="Google Shape;29;p10"/>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10"/>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1" name="Google Shape;31;p10"/>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0"/>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3" name="Google Shape;33;p10"/>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 name="Google Shape;34;p10"/>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0"/>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10"/>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7"/>
        <p:cNvGrpSpPr/>
        <p:nvPr/>
      </p:nvGrpSpPr>
      <p:grpSpPr>
        <a:xfrm>
          <a:off x="0" y="0"/>
          <a:ext cx="0" cy="0"/>
          <a:chOff x="0" y="0"/>
          <a:chExt cx="0" cy="0"/>
        </a:xfrm>
      </p:grpSpPr>
      <p:sp>
        <p:nvSpPr>
          <p:cNvPr id="38" name="Google Shape;38;p11"/>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2"/>
        <p:cNvGrpSpPr/>
        <p:nvPr/>
      </p:nvGrpSpPr>
      <p:grpSpPr>
        <a:xfrm>
          <a:off x="0" y="0"/>
          <a:ext cx="0" cy="0"/>
          <a:chOff x="0" y="0"/>
          <a:chExt cx="0" cy="0"/>
        </a:xfrm>
      </p:grpSpPr>
      <p:sp>
        <p:nvSpPr>
          <p:cNvPr id="43" name="Google Shape;43;p12"/>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2"/>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45" name="Google Shape;45;p12"/>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46" name="Google Shape;46;p1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3"/>
          <p:cNvSpPr>
            <a:spLocks noGrp="1"/>
          </p:cNvSpPr>
          <p:nvPr>
            <p:ph type="pic" idx="2"/>
          </p:nvPr>
        </p:nvSpPr>
        <p:spPr>
          <a:xfrm>
            <a:off x="3887391" y="987426"/>
            <a:ext cx="4629150" cy="4873625"/>
          </a:xfrm>
          <a:prstGeom prst="rect">
            <a:avLst/>
          </a:prstGeom>
          <a:noFill/>
          <a:ln>
            <a:noFill/>
          </a:ln>
        </p:spPr>
      </p:sp>
      <p:sp>
        <p:nvSpPr>
          <p:cNvPr id="52" name="Google Shape;52;p13"/>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3" name="Google Shape;53;p1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1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14"/>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9" name="Google Shape;59;p1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2"/>
        <p:cNvGrpSpPr/>
        <p:nvPr/>
      </p:nvGrpSpPr>
      <p:grpSpPr>
        <a:xfrm>
          <a:off x="0" y="0"/>
          <a:ext cx="0" cy="0"/>
          <a:chOff x="0" y="0"/>
          <a:chExt cx="0" cy="0"/>
        </a:xfrm>
      </p:grpSpPr>
      <p:sp>
        <p:nvSpPr>
          <p:cNvPr id="63" name="Google Shape;63;p15"/>
          <p:cNvSpPr txBox="1">
            <a:spLocks noGrp="1"/>
          </p:cNvSpPr>
          <p:nvPr>
            <p:ph type="title"/>
          </p:nvPr>
        </p:nvSpPr>
        <p:spPr>
          <a:xfrm rot="5400000">
            <a:off x="4623593" y="2285206"/>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5"/>
          <p:cNvSpPr txBox="1">
            <a:spLocks noGrp="1"/>
          </p:cNvSpPr>
          <p:nvPr>
            <p:ph type="body" idx="1"/>
          </p:nvPr>
        </p:nvSpPr>
        <p:spPr>
          <a:xfrm rot="5400000">
            <a:off x="623093" y="370681"/>
            <a:ext cx="5811838" cy="58007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 name="Google Shape;65;p1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4"/>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6"/>
          <p:cNvSpPr/>
          <p:nvPr/>
        </p:nvSpPr>
        <p:spPr>
          <a:xfrm rot="16200000">
            <a:off x="-3144374" y="3278035"/>
            <a:ext cx="6747502" cy="307736"/>
          </a:xfrm>
          <a:prstGeom prst="rect">
            <a:avLst/>
          </a:prstGeom>
          <a:noFill/>
          <a:ln>
            <a:noFill/>
          </a:ln>
        </p:spPr>
        <p:txBody>
          <a:bodyPr spcFirstLastPara="1" wrap="square" lIns="91425" tIns="45700" rIns="91425" bIns="45700" anchor="t" anchorCtr="0">
            <a:spAutoFit/>
          </a:bodyPr>
          <a:lstStyle/>
          <a:p>
            <a:pPr>
              <a:buSzPts val="1600"/>
            </a:pPr>
            <a:r>
              <a:rPr lang="en-GB" dirty="0"/>
              <a:t>How do different </a:t>
            </a:r>
            <a:r>
              <a:rPr lang="en-GB" b="1" dirty="0"/>
              <a:t>Muslims </a:t>
            </a:r>
            <a:r>
              <a:rPr lang="en-GB" dirty="0"/>
              <a:t>in Somerset show </a:t>
            </a:r>
            <a:r>
              <a:rPr lang="en-GB" i="1" u="sng" dirty="0"/>
              <a:t>submission</a:t>
            </a:r>
            <a:r>
              <a:rPr lang="en-GB" dirty="0"/>
              <a:t>?    </a:t>
            </a:r>
            <a:endParaRPr lang="en-US" sz="1500" i="0" u="none" strike="noStrike" cap="none" dirty="0">
              <a:solidFill>
                <a:srgbClr val="515151"/>
              </a:solidFill>
              <a:ea typeface="Calibri"/>
            </a:endParaRPr>
          </a:p>
        </p:txBody>
      </p:sp>
      <p:graphicFrame>
        <p:nvGraphicFramePr>
          <p:cNvPr id="73" name="Google Shape;73;p16"/>
          <p:cNvGraphicFramePr/>
          <p:nvPr>
            <p:extLst>
              <p:ext uri="{D42A27DB-BD31-4B8C-83A1-F6EECF244321}">
                <p14:modId xmlns:p14="http://schemas.microsoft.com/office/powerpoint/2010/main" val="3968041023"/>
              </p:ext>
            </p:extLst>
          </p:nvPr>
        </p:nvGraphicFramePr>
        <p:xfrm>
          <a:off x="485947" y="308871"/>
          <a:ext cx="4690346" cy="6336760"/>
        </p:xfrm>
        <a:graphic>
          <a:graphicData uri="http://schemas.openxmlformats.org/drawingml/2006/table">
            <a:tbl>
              <a:tblPr firstRow="1" bandRow="1">
                <a:noFill/>
                <a:tableStyleId>{019230C2-1D97-44F0-94CC-6303D8BCFCBE}</a:tableStyleId>
              </a:tblPr>
              <a:tblGrid>
                <a:gridCol w="1161892">
                  <a:extLst>
                    <a:ext uri="{9D8B030D-6E8A-4147-A177-3AD203B41FA5}">
                      <a16:colId xmlns:a16="http://schemas.microsoft.com/office/drawing/2014/main" val="20000"/>
                    </a:ext>
                  </a:extLst>
                </a:gridCol>
                <a:gridCol w="3528454">
                  <a:extLst>
                    <a:ext uri="{9D8B030D-6E8A-4147-A177-3AD203B41FA5}">
                      <a16:colId xmlns:a16="http://schemas.microsoft.com/office/drawing/2014/main" val="20001"/>
                    </a:ext>
                  </a:extLst>
                </a:gridCol>
              </a:tblGrid>
              <a:tr h="457200">
                <a:tc>
                  <a:txBody>
                    <a:bodyPr/>
                    <a:lstStyle/>
                    <a:p>
                      <a:pPr algn="l" fontAlgn="base">
                        <a:lnSpc>
                          <a:spcPts val="1425"/>
                        </a:lnSpc>
                        <a:buNone/>
                      </a:pPr>
                      <a:r>
                        <a:rPr lang="en-GB" sz="1000" b="1" i="0" dirty="0">
                          <a:solidFill>
                            <a:schemeClr val="bg1"/>
                          </a:solidFill>
                          <a:effectLst/>
                          <a:latin typeface="Arial" panose="020B0604020202020204" pitchFamily="34" charset="0"/>
                        </a:rPr>
                        <a:t>Allah</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006072"/>
                    </a:solidFill>
                  </a:tcPr>
                </a:tc>
                <a:tc>
                  <a:txBody>
                    <a:bodyPr/>
                    <a:lstStyle/>
                    <a:p>
                      <a:pPr algn="l" fontAlgn="base">
                        <a:lnSpc>
                          <a:spcPts val="1425"/>
                        </a:lnSpc>
                        <a:buNone/>
                      </a:pPr>
                      <a:r>
                        <a:rPr lang="en-GB" sz="1000" b="0" i="0" dirty="0">
                          <a:solidFill>
                            <a:srgbClr val="000000"/>
                          </a:solidFill>
                          <a:effectLst/>
                          <a:latin typeface="Arial"/>
                        </a:rPr>
                        <a:t>The Arabic word for </a:t>
                      </a:r>
                      <a:r>
                        <a:rPr lang="en-GB" sz="1000" b="1" i="0" dirty="0">
                          <a:solidFill>
                            <a:srgbClr val="000000"/>
                          </a:solidFill>
                          <a:effectLst/>
                          <a:latin typeface="Arial"/>
                        </a:rPr>
                        <a:t>God </a:t>
                      </a:r>
                      <a:r>
                        <a:rPr lang="en-GB" sz="1000" b="0" i="0" dirty="0">
                          <a:solidFill>
                            <a:srgbClr val="000000"/>
                          </a:solidFill>
                          <a:effectLst/>
                          <a:latin typeface="Arial"/>
                        </a:rPr>
                        <a:t>in </a:t>
                      </a:r>
                      <a:r>
                        <a:rPr lang="en-GB" sz="1000" b="1" i="0" dirty="0">
                          <a:solidFill>
                            <a:srgbClr val="000000"/>
                          </a:solidFill>
                          <a:effectLst/>
                          <a:latin typeface="Arial"/>
                        </a:rPr>
                        <a:t>Islam</a:t>
                      </a:r>
                      <a:r>
                        <a:rPr lang="en-GB" sz="1000" b="0" i="0" dirty="0">
                          <a:solidFill>
                            <a:srgbClr val="000000"/>
                          </a:solidFill>
                          <a:effectLst/>
                          <a:latin typeface="Arial"/>
                        </a:rPr>
                        <a:t>.​</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0000"/>
                  </a:ext>
                </a:extLst>
              </a:tr>
              <a:tr h="365760">
                <a:tc>
                  <a:txBody>
                    <a:bodyPr/>
                    <a:lstStyle/>
                    <a:p>
                      <a:pPr algn="l" fontAlgn="base">
                        <a:lnSpc>
                          <a:spcPts val="1425"/>
                        </a:lnSpc>
                        <a:buNone/>
                      </a:pPr>
                      <a:r>
                        <a:rPr lang="en-GB" sz="1000" b="1" i="0" dirty="0">
                          <a:solidFill>
                            <a:schemeClr val="bg1"/>
                          </a:solidFill>
                          <a:effectLst/>
                          <a:latin typeface="Arial" panose="020B0604020202020204" pitchFamily="34" charset="0"/>
                        </a:rPr>
                        <a:t>Tawhid</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006072"/>
                    </a:solidFill>
                  </a:tcPr>
                </a:tc>
                <a:tc>
                  <a:txBody>
                    <a:bodyPr/>
                    <a:lstStyle/>
                    <a:p>
                      <a:pPr algn="l" fontAlgn="base">
                        <a:lnSpc>
                          <a:spcPts val="1425"/>
                        </a:lnSpc>
                        <a:buNone/>
                      </a:pPr>
                      <a:r>
                        <a:rPr lang="en-GB" sz="1000" b="0" i="0" dirty="0">
                          <a:solidFill>
                            <a:srgbClr val="000000"/>
                          </a:solidFill>
                          <a:effectLst/>
                          <a:latin typeface="Arial"/>
                        </a:rPr>
                        <a:t>The belief in the oneness of </a:t>
                      </a:r>
                      <a:r>
                        <a:rPr lang="en-GB" sz="1000" b="1" i="0" dirty="0">
                          <a:solidFill>
                            <a:srgbClr val="000000"/>
                          </a:solidFill>
                          <a:effectLst/>
                          <a:latin typeface="Arial"/>
                        </a:rPr>
                        <a:t>Allah</a:t>
                      </a:r>
                      <a:r>
                        <a:rPr lang="en-GB" sz="1000" b="0" i="0" dirty="0">
                          <a:solidFill>
                            <a:srgbClr val="000000"/>
                          </a:solidFill>
                          <a:effectLst/>
                          <a:latin typeface="Arial"/>
                        </a:rPr>
                        <a:t>. It is acknowledged in the First Pillar of </a:t>
                      </a:r>
                      <a:r>
                        <a:rPr lang="en-GB" sz="1000" b="1" i="0" dirty="0">
                          <a:solidFill>
                            <a:srgbClr val="000000"/>
                          </a:solidFill>
                          <a:effectLst/>
                          <a:latin typeface="Arial"/>
                        </a:rPr>
                        <a:t>Islam</a:t>
                      </a:r>
                      <a:r>
                        <a:rPr lang="en-GB" sz="1000" b="0" i="0" dirty="0">
                          <a:solidFill>
                            <a:srgbClr val="000000"/>
                          </a:solidFill>
                          <a:effectLst/>
                          <a:latin typeface="Arial"/>
                        </a:rPr>
                        <a:t>: There is no god but </a:t>
                      </a:r>
                      <a:r>
                        <a:rPr lang="en-GB" sz="1000" b="1" i="0" dirty="0">
                          <a:solidFill>
                            <a:srgbClr val="000000"/>
                          </a:solidFill>
                          <a:effectLst/>
                          <a:latin typeface="Arial"/>
                        </a:rPr>
                        <a:t>God</a:t>
                      </a:r>
                      <a:r>
                        <a:rPr lang="en-GB" sz="1000" b="0" i="0" dirty="0">
                          <a:solidFill>
                            <a:srgbClr val="000000"/>
                          </a:solidFill>
                          <a:effectLst/>
                          <a:latin typeface="Arial"/>
                        </a:rPr>
                        <a:t>.​</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0001"/>
                  </a:ext>
                </a:extLst>
              </a:tr>
              <a:tr h="365760">
                <a:tc>
                  <a:txBody>
                    <a:bodyPr/>
                    <a:lstStyle/>
                    <a:p>
                      <a:pPr algn="l" fontAlgn="base">
                        <a:lnSpc>
                          <a:spcPts val="1425"/>
                        </a:lnSpc>
                        <a:buNone/>
                      </a:pPr>
                      <a:r>
                        <a:rPr lang="en-GB" sz="1000" b="1" i="0" dirty="0">
                          <a:solidFill>
                            <a:schemeClr val="bg1"/>
                          </a:solidFill>
                          <a:effectLst/>
                          <a:latin typeface="Arial" panose="020B0604020202020204" pitchFamily="34" charset="0"/>
                        </a:rPr>
                        <a:t>Islam</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006072"/>
                    </a:solidFill>
                  </a:tcPr>
                </a:tc>
                <a:tc>
                  <a:txBody>
                    <a:bodyPr/>
                    <a:lstStyle/>
                    <a:p>
                      <a:pPr algn="l" fontAlgn="base">
                        <a:lnSpc>
                          <a:spcPts val="1425"/>
                        </a:lnSpc>
                        <a:buNone/>
                      </a:pPr>
                      <a:r>
                        <a:rPr lang="en-GB" sz="1000" b="0" i="0" dirty="0">
                          <a:solidFill>
                            <a:srgbClr val="000000"/>
                          </a:solidFill>
                          <a:effectLst/>
                          <a:latin typeface="Arial"/>
                        </a:rPr>
                        <a:t> The religion of </a:t>
                      </a:r>
                      <a:r>
                        <a:rPr lang="en-GB" sz="1000" b="1" i="0" dirty="0">
                          <a:solidFill>
                            <a:srgbClr val="000000"/>
                          </a:solidFill>
                          <a:effectLst/>
                          <a:latin typeface="Arial"/>
                        </a:rPr>
                        <a:t>Muslims</a:t>
                      </a:r>
                      <a:r>
                        <a:rPr lang="en-GB" sz="1000" b="0" i="0" dirty="0">
                          <a:solidFill>
                            <a:srgbClr val="000000"/>
                          </a:solidFill>
                          <a:effectLst/>
                          <a:latin typeface="Arial"/>
                        </a:rPr>
                        <a:t>.​</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0002"/>
                  </a:ext>
                </a:extLst>
              </a:tr>
              <a:tr h="365760">
                <a:tc>
                  <a:txBody>
                    <a:bodyPr/>
                    <a:lstStyle/>
                    <a:p>
                      <a:pPr algn="l" fontAlgn="base">
                        <a:lnSpc>
                          <a:spcPts val="1425"/>
                        </a:lnSpc>
                        <a:buNone/>
                      </a:pPr>
                      <a:r>
                        <a:rPr lang="en-GB" sz="1000" b="1" i="0" dirty="0">
                          <a:solidFill>
                            <a:schemeClr val="bg1"/>
                          </a:solidFill>
                          <a:effectLst/>
                          <a:latin typeface="Arial" panose="020B0604020202020204" pitchFamily="34" charset="0"/>
                        </a:rPr>
                        <a:t>Muslim</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006072"/>
                    </a:solidFill>
                  </a:tcPr>
                </a:tc>
                <a:tc>
                  <a:txBody>
                    <a:bodyPr/>
                    <a:lstStyle/>
                    <a:p>
                      <a:pPr algn="l" fontAlgn="base">
                        <a:lnSpc>
                          <a:spcPts val="1425"/>
                        </a:lnSpc>
                        <a:buNone/>
                      </a:pPr>
                      <a:r>
                        <a:rPr lang="en-GB" sz="1000" b="0" i="0" dirty="0">
                          <a:solidFill>
                            <a:srgbClr val="000000"/>
                          </a:solidFill>
                          <a:effectLst/>
                          <a:latin typeface="Arial"/>
                        </a:rPr>
                        <a:t>A follower of </a:t>
                      </a:r>
                      <a:r>
                        <a:rPr lang="en-GB" sz="1000" b="1" i="0" dirty="0">
                          <a:solidFill>
                            <a:srgbClr val="000000"/>
                          </a:solidFill>
                          <a:effectLst/>
                          <a:latin typeface="Arial"/>
                        </a:rPr>
                        <a:t>Islam</a:t>
                      </a:r>
                      <a:r>
                        <a:rPr lang="en-GB" sz="1000" b="0" i="0" dirty="0">
                          <a:solidFill>
                            <a:srgbClr val="000000"/>
                          </a:solidFill>
                          <a:effectLst/>
                          <a:latin typeface="Arial"/>
                        </a:rPr>
                        <a:t>.​</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0003"/>
                  </a:ext>
                </a:extLst>
              </a:tr>
              <a:tr h="365760">
                <a:tc>
                  <a:txBody>
                    <a:bodyPr/>
                    <a:lstStyle/>
                    <a:p>
                      <a:pPr algn="l" fontAlgn="base">
                        <a:lnSpc>
                          <a:spcPts val="1425"/>
                        </a:lnSpc>
                        <a:buNone/>
                      </a:pPr>
                      <a:r>
                        <a:rPr lang="en-GB" sz="1000" b="1" i="0" dirty="0">
                          <a:solidFill>
                            <a:schemeClr val="bg1"/>
                          </a:solidFill>
                          <a:effectLst/>
                          <a:latin typeface="Arial" panose="020B0604020202020204" pitchFamily="34" charset="0"/>
                        </a:rPr>
                        <a:t>Qur'an</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006072"/>
                    </a:solidFill>
                  </a:tcPr>
                </a:tc>
                <a:tc>
                  <a:txBody>
                    <a:bodyPr/>
                    <a:lstStyle/>
                    <a:p>
                      <a:pPr algn="l" fontAlgn="base">
                        <a:lnSpc>
                          <a:spcPts val="1425"/>
                        </a:lnSpc>
                        <a:buNone/>
                      </a:pPr>
                      <a:r>
                        <a:rPr lang="en-GB" sz="1000" b="0" i="0" dirty="0">
                          <a:solidFill>
                            <a:srgbClr val="000000"/>
                          </a:solidFill>
                          <a:effectLst/>
                          <a:latin typeface="Arial"/>
                        </a:rPr>
                        <a:t>The holy book of </a:t>
                      </a:r>
                      <a:r>
                        <a:rPr lang="en-GB" sz="1000" b="1" i="0" dirty="0">
                          <a:solidFill>
                            <a:srgbClr val="000000"/>
                          </a:solidFill>
                          <a:effectLst/>
                          <a:latin typeface="Arial"/>
                        </a:rPr>
                        <a:t>Islam</a:t>
                      </a:r>
                      <a:r>
                        <a:rPr lang="en-GB" sz="1000" b="0" i="0" dirty="0">
                          <a:solidFill>
                            <a:srgbClr val="000000"/>
                          </a:solidFill>
                          <a:effectLst/>
                          <a:latin typeface="Arial"/>
                        </a:rPr>
                        <a:t>.​</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0004"/>
                  </a:ext>
                </a:extLst>
              </a:tr>
              <a:tr h="365760">
                <a:tc>
                  <a:txBody>
                    <a:bodyPr/>
                    <a:lstStyle/>
                    <a:p>
                      <a:pPr algn="l" fontAlgn="base">
                        <a:lnSpc>
                          <a:spcPts val="1425"/>
                        </a:lnSpc>
                        <a:buNone/>
                      </a:pPr>
                      <a:r>
                        <a:rPr lang="en-GB" sz="1000" b="1" i="0" dirty="0">
                          <a:solidFill>
                            <a:schemeClr val="bg1"/>
                          </a:solidFill>
                          <a:effectLst/>
                          <a:latin typeface="Arial" panose="020B0604020202020204" pitchFamily="34" charset="0"/>
                        </a:rPr>
                        <a:t>Muhammad</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006072"/>
                    </a:solidFill>
                  </a:tcPr>
                </a:tc>
                <a:tc>
                  <a:txBody>
                    <a:bodyPr/>
                    <a:lstStyle/>
                    <a:p>
                      <a:pPr algn="l" fontAlgn="base">
                        <a:lnSpc>
                          <a:spcPts val="1425"/>
                        </a:lnSpc>
                        <a:buNone/>
                      </a:pPr>
                      <a:r>
                        <a:rPr lang="en-GB" sz="1000" b="0" i="0" dirty="0">
                          <a:solidFill>
                            <a:srgbClr val="000000"/>
                          </a:solidFill>
                          <a:effectLst/>
                          <a:latin typeface="Arial"/>
                        </a:rPr>
                        <a:t>The last and most important prophet in </a:t>
                      </a:r>
                      <a:r>
                        <a:rPr lang="en-GB" sz="1000" b="1" i="0" dirty="0">
                          <a:solidFill>
                            <a:srgbClr val="000000"/>
                          </a:solidFill>
                          <a:effectLst/>
                          <a:latin typeface="Arial"/>
                        </a:rPr>
                        <a:t>Islam</a:t>
                      </a:r>
                      <a:r>
                        <a:rPr lang="en-GB" sz="1000" b="0" i="0" dirty="0">
                          <a:solidFill>
                            <a:srgbClr val="000000"/>
                          </a:solidFill>
                          <a:effectLst/>
                          <a:latin typeface="Arial"/>
                        </a:rPr>
                        <a:t>.​</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0005"/>
                  </a:ext>
                </a:extLst>
              </a:tr>
              <a:tr h="457200">
                <a:tc>
                  <a:txBody>
                    <a:bodyPr/>
                    <a:lstStyle/>
                    <a:p>
                      <a:pPr algn="l" fontAlgn="base">
                        <a:lnSpc>
                          <a:spcPts val="1425"/>
                        </a:lnSpc>
                        <a:buNone/>
                      </a:pPr>
                      <a:r>
                        <a:rPr lang="en-GB" sz="1000" b="1" i="0" dirty="0">
                          <a:solidFill>
                            <a:schemeClr val="bg1"/>
                          </a:solidFill>
                          <a:effectLst/>
                          <a:latin typeface="Arial" panose="020B0604020202020204" pitchFamily="34" charset="0"/>
                        </a:rPr>
                        <a:t>Prophet</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006072"/>
                    </a:solidFill>
                  </a:tcPr>
                </a:tc>
                <a:tc>
                  <a:txBody>
                    <a:bodyPr/>
                    <a:lstStyle/>
                    <a:p>
                      <a:pPr algn="l" fontAlgn="base">
                        <a:lnSpc>
                          <a:spcPts val="1425"/>
                        </a:lnSpc>
                        <a:buNone/>
                      </a:pPr>
                      <a:r>
                        <a:rPr lang="en-GB" sz="1000" b="0" i="0" dirty="0">
                          <a:solidFill>
                            <a:srgbClr val="000000"/>
                          </a:solidFill>
                          <a:effectLst/>
                          <a:latin typeface="Arial"/>
                        </a:rPr>
                        <a:t> A person believed to be a messenger of </a:t>
                      </a:r>
                      <a:r>
                        <a:rPr lang="en-GB" sz="1000" b="1" i="0" dirty="0">
                          <a:solidFill>
                            <a:srgbClr val="000000"/>
                          </a:solidFill>
                          <a:effectLst/>
                          <a:latin typeface="Arial"/>
                        </a:rPr>
                        <a:t>God</a:t>
                      </a:r>
                      <a:r>
                        <a:rPr lang="en-GB" sz="1000" b="0" i="0" dirty="0">
                          <a:solidFill>
                            <a:srgbClr val="000000"/>
                          </a:solidFill>
                          <a:effectLst/>
                          <a:latin typeface="Arial"/>
                        </a:rPr>
                        <a:t>.​</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0007"/>
                  </a:ext>
                </a:extLst>
              </a:tr>
              <a:tr h="365760">
                <a:tc>
                  <a:txBody>
                    <a:bodyPr/>
                    <a:lstStyle/>
                    <a:p>
                      <a:pPr algn="l" fontAlgn="base">
                        <a:lnSpc>
                          <a:spcPts val="1425"/>
                        </a:lnSpc>
                        <a:buNone/>
                      </a:pPr>
                      <a:r>
                        <a:rPr lang="en-GB" sz="1000" b="1" i="0" dirty="0">
                          <a:solidFill>
                            <a:schemeClr val="bg1"/>
                          </a:solidFill>
                          <a:effectLst/>
                          <a:latin typeface="Arial" panose="020B0604020202020204" pitchFamily="34" charset="0"/>
                        </a:rPr>
                        <a:t>Makka (Mecca)</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006072"/>
                    </a:solidFill>
                  </a:tcPr>
                </a:tc>
                <a:tc>
                  <a:txBody>
                    <a:bodyPr/>
                    <a:lstStyle/>
                    <a:p>
                      <a:pPr algn="l" fontAlgn="base">
                        <a:lnSpc>
                          <a:spcPts val="1425"/>
                        </a:lnSpc>
                        <a:buNone/>
                      </a:pPr>
                      <a:r>
                        <a:rPr lang="en-GB" sz="1000" b="0" i="0" dirty="0">
                          <a:solidFill>
                            <a:srgbClr val="000000"/>
                          </a:solidFill>
                          <a:effectLst/>
                          <a:latin typeface="Arial"/>
                        </a:rPr>
                        <a:t>The holiest city in </a:t>
                      </a:r>
                      <a:r>
                        <a:rPr lang="en-GB" sz="1000" b="1" i="0" dirty="0">
                          <a:solidFill>
                            <a:srgbClr val="000000"/>
                          </a:solidFill>
                          <a:effectLst/>
                          <a:latin typeface="Arial"/>
                        </a:rPr>
                        <a:t>Islam</a:t>
                      </a:r>
                      <a:r>
                        <a:rPr lang="en-GB" sz="1000" b="0" i="0" dirty="0">
                          <a:solidFill>
                            <a:srgbClr val="000000"/>
                          </a:solidFill>
                          <a:effectLst/>
                          <a:latin typeface="Arial"/>
                        </a:rPr>
                        <a:t>, located in Saudi Arabia.​</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r h="274544">
                <a:tc>
                  <a:txBody>
                    <a:bodyPr/>
                    <a:lstStyle/>
                    <a:p>
                      <a:pPr algn="l" fontAlgn="base">
                        <a:lnSpc>
                          <a:spcPts val="1425"/>
                        </a:lnSpc>
                        <a:buNone/>
                      </a:pPr>
                      <a:r>
                        <a:rPr lang="en-GB" sz="1000" b="1" i="0" u="none" strike="noStrike" dirty="0">
                          <a:solidFill>
                            <a:schemeClr val="bg1"/>
                          </a:solidFill>
                          <a:effectLst/>
                          <a:latin typeface="Arial" panose="020B0604020202020204" pitchFamily="34" charset="0"/>
                        </a:rPr>
                        <a:t>Hadith </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006072"/>
                    </a:solidFill>
                  </a:tcPr>
                </a:tc>
                <a:tc>
                  <a:txBody>
                    <a:bodyPr/>
                    <a:lstStyle/>
                    <a:p>
                      <a:pPr algn="l" fontAlgn="base">
                        <a:lnSpc>
                          <a:spcPts val="1425"/>
                        </a:lnSpc>
                        <a:buNone/>
                      </a:pPr>
                      <a:r>
                        <a:rPr lang="en-GB" sz="1000" b="0" i="0" dirty="0">
                          <a:solidFill>
                            <a:srgbClr val="000000"/>
                          </a:solidFill>
                          <a:effectLst/>
                          <a:latin typeface="Arial"/>
                        </a:rPr>
                        <a:t>Books that contain accounts of the </a:t>
                      </a:r>
                      <a:r>
                        <a:rPr lang="en-GB" sz="1000" b="1" i="0" dirty="0">
                          <a:solidFill>
                            <a:srgbClr val="000000"/>
                          </a:solidFill>
                          <a:effectLst/>
                          <a:latin typeface="Arial"/>
                        </a:rPr>
                        <a:t>Prophet's </a:t>
                      </a:r>
                      <a:r>
                        <a:rPr lang="en-GB" sz="1000" b="0" i="0" dirty="0">
                          <a:solidFill>
                            <a:srgbClr val="000000"/>
                          </a:solidFill>
                          <a:effectLst/>
                          <a:latin typeface="Arial"/>
                        </a:rPr>
                        <a:t>sayings, actions, and approvals, offering insights into his life and character. </a:t>
                      </a:r>
                      <a:r>
                        <a:rPr lang="en-GB" sz="1000" b="1" i="0" dirty="0">
                          <a:solidFill>
                            <a:srgbClr val="000000"/>
                          </a:solidFill>
                          <a:effectLst/>
                          <a:latin typeface="Arial"/>
                        </a:rPr>
                        <a:t>Hadith </a:t>
                      </a:r>
                      <a:r>
                        <a:rPr lang="en-GB" sz="1000" b="0" i="0" dirty="0">
                          <a:solidFill>
                            <a:srgbClr val="000000"/>
                          </a:solidFill>
                          <a:effectLst/>
                          <a:latin typeface="Arial"/>
                        </a:rPr>
                        <a:t>are considered a vital source of religious law and moral guidance, second only to the </a:t>
                      </a:r>
                      <a:r>
                        <a:rPr lang="en-GB" sz="1000" b="1" i="0" dirty="0">
                          <a:solidFill>
                            <a:srgbClr val="000000"/>
                          </a:solidFill>
                          <a:effectLst/>
                          <a:latin typeface="Arial"/>
                        </a:rPr>
                        <a:t>Qur'an</a:t>
                      </a:r>
                      <a:r>
                        <a:rPr lang="en-GB" sz="1000" b="0" i="0" dirty="0">
                          <a:solidFill>
                            <a:srgbClr val="000000"/>
                          </a:solidFill>
                          <a:effectLst/>
                          <a:latin typeface="Arial"/>
                        </a:rPr>
                        <a:t>. ​</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9"/>
                  </a:ext>
                </a:extLst>
              </a:tr>
              <a:tr h="274544">
                <a:tc>
                  <a:txBody>
                    <a:bodyPr/>
                    <a:lstStyle/>
                    <a:p>
                      <a:pPr algn="l" fontAlgn="base">
                        <a:lnSpc>
                          <a:spcPts val="1425"/>
                        </a:lnSpc>
                        <a:buNone/>
                      </a:pPr>
                      <a:r>
                        <a:rPr lang="en-GB" sz="1000" b="1" i="0" dirty="0">
                          <a:solidFill>
                            <a:schemeClr val="bg1"/>
                          </a:solidFill>
                          <a:effectLst/>
                          <a:latin typeface="Arial" panose="020B0604020202020204" pitchFamily="34" charset="0"/>
                        </a:rPr>
                        <a:t>Ablution: wudu</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rgbClr val="006072"/>
                    </a:solidFill>
                  </a:tcPr>
                </a:tc>
                <a:tc>
                  <a:txBody>
                    <a:bodyPr/>
                    <a:lstStyle/>
                    <a:p>
                      <a:pPr algn="l" fontAlgn="base">
                        <a:lnSpc>
                          <a:spcPts val="1425"/>
                        </a:lnSpc>
                        <a:buNone/>
                      </a:pPr>
                      <a:r>
                        <a:rPr lang="en-GB" sz="1000" b="0" i="0" dirty="0">
                          <a:solidFill>
                            <a:srgbClr val="000000"/>
                          </a:solidFill>
                          <a:effectLst/>
                          <a:latin typeface="Arial"/>
                        </a:rPr>
                        <a:t>Ritual washing before </a:t>
                      </a:r>
                      <a:r>
                        <a:rPr lang="en-GB" sz="1000" b="1" i="0" dirty="0">
                          <a:solidFill>
                            <a:srgbClr val="000000"/>
                          </a:solidFill>
                          <a:effectLst/>
                          <a:latin typeface="Arial"/>
                        </a:rPr>
                        <a:t>prayer</a:t>
                      </a:r>
                      <a:r>
                        <a:rPr lang="en-GB" sz="1000" b="0" i="0" dirty="0">
                          <a:solidFill>
                            <a:srgbClr val="000000"/>
                          </a:solidFill>
                          <a:effectLst/>
                          <a:latin typeface="Arial"/>
                        </a:rPr>
                        <a:t>. ​</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tcPr>
                </a:tc>
                <a:extLst>
                  <a:ext uri="{0D108BD9-81ED-4DB2-BD59-A6C34878D82A}">
                    <a16:rowId xmlns:a16="http://schemas.microsoft.com/office/drawing/2014/main" val="10010"/>
                  </a:ext>
                </a:extLst>
              </a:tr>
              <a:tr h="365760">
                <a:tc>
                  <a:txBody>
                    <a:bodyPr/>
                    <a:lstStyle/>
                    <a:p>
                      <a:pPr algn="l" fontAlgn="base">
                        <a:lnSpc>
                          <a:spcPts val="1425"/>
                        </a:lnSpc>
                        <a:buNone/>
                      </a:pPr>
                      <a:r>
                        <a:rPr lang="en-GB" sz="1000" b="1" i="0" dirty="0">
                          <a:solidFill>
                            <a:schemeClr val="bg1"/>
                          </a:solidFill>
                          <a:effectLst/>
                          <a:latin typeface="Arial" panose="020B0604020202020204" pitchFamily="34" charset="0"/>
                        </a:rPr>
                        <a:t>Zakat</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rgbClr val="006072"/>
                    </a:solidFill>
                  </a:tcPr>
                </a:tc>
                <a:tc>
                  <a:txBody>
                    <a:bodyPr/>
                    <a:lstStyle/>
                    <a:p>
                      <a:pPr algn="l" fontAlgn="base">
                        <a:lnSpc>
                          <a:spcPts val="1425"/>
                        </a:lnSpc>
                        <a:buNone/>
                      </a:pPr>
                      <a:r>
                        <a:rPr lang="en-GB" sz="1000" b="0" i="0" dirty="0">
                          <a:solidFill>
                            <a:srgbClr val="000000"/>
                          </a:solidFill>
                          <a:effectLst/>
                          <a:latin typeface="Arial"/>
                        </a:rPr>
                        <a:t>The giving of charity to the needy. The third pillar of </a:t>
                      </a:r>
                      <a:r>
                        <a:rPr lang="en-GB" sz="1000" b="1" i="0" dirty="0">
                          <a:solidFill>
                            <a:srgbClr val="000000"/>
                          </a:solidFill>
                          <a:effectLst/>
                          <a:latin typeface="Arial"/>
                        </a:rPr>
                        <a:t>Islam</a:t>
                      </a:r>
                      <a:r>
                        <a:rPr lang="en-GB" sz="1000" b="0" i="0" dirty="0">
                          <a:solidFill>
                            <a:srgbClr val="000000"/>
                          </a:solidFill>
                          <a:effectLst/>
                          <a:latin typeface="Arial"/>
                        </a:rPr>
                        <a:t>. ​</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a:solidFill>
                        <a:schemeClr val="tx1"/>
                      </a:solidFill>
                    </a:lnB>
                  </a:tcPr>
                </a:tc>
                <a:extLst>
                  <a:ext uri="{0D108BD9-81ED-4DB2-BD59-A6C34878D82A}">
                    <a16:rowId xmlns:a16="http://schemas.microsoft.com/office/drawing/2014/main" val="10011"/>
                  </a:ext>
                </a:extLst>
              </a:tr>
              <a:tr h="457200">
                <a:tc>
                  <a:txBody>
                    <a:bodyPr/>
                    <a:lstStyle/>
                    <a:p>
                      <a:pPr algn="l" fontAlgn="base">
                        <a:lnSpc>
                          <a:spcPts val="1425"/>
                        </a:lnSpc>
                        <a:buNone/>
                      </a:pPr>
                      <a:r>
                        <a:rPr lang="en-GB" sz="1000" b="1" i="0" dirty="0">
                          <a:solidFill>
                            <a:schemeClr val="bg1"/>
                          </a:solidFill>
                          <a:effectLst/>
                          <a:latin typeface="Arial" panose="020B0604020202020204" pitchFamily="34" charset="0"/>
                        </a:rPr>
                        <a:t>Salah</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006072"/>
                    </a:solidFill>
                  </a:tcPr>
                </a:tc>
                <a:tc>
                  <a:txBody>
                    <a:bodyPr/>
                    <a:lstStyle/>
                    <a:p>
                      <a:pPr algn="l" fontAlgn="base">
                        <a:lnSpc>
                          <a:spcPts val="1425"/>
                        </a:lnSpc>
                        <a:buNone/>
                      </a:pPr>
                      <a:r>
                        <a:rPr lang="en-GB" sz="1000" b="0" i="0" dirty="0">
                          <a:solidFill>
                            <a:srgbClr val="000000"/>
                          </a:solidFill>
                          <a:effectLst/>
                          <a:latin typeface="Arial"/>
                        </a:rPr>
                        <a:t>Ritual prayer five times a day. The second pillar of </a:t>
                      </a:r>
                      <a:r>
                        <a:rPr lang="en-GB" sz="1000" b="1" i="0" dirty="0">
                          <a:solidFill>
                            <a:srgbClr val="000000"/>
                          </a:solidFill>
                          <a:effectLst/>
                          <a:latin typeface="Arial"/>
                        </a:rPr>
                        <a:t>Islam</a:t>
                      </a:r>
                      <a:r>
                        <a:rPr lang="en-GB" sz="1000" b="0" i="0" dirty="0">
                          <a:solidFill>
                            <a:srgbClr val="000000"/>
                          </a:solidFill>
                          <a:effectLst/>
                          <a:latin typeface="Arial"/>
                        </a:rPr>
                        <a:t>.​</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0012"/>
                  </a:ext>
                </a:extLst>
              </a:tr>
              <a:tr h="365760">
                <a:tc>
                  <a:txBody>
                    <a:bodyPr/>
                    <a:lstStyle/>
                    <a:p>
                      <a:pPr algn="l" fontAlgn="base">
                        <a:lnSpc>
                          <a:spcPts val="1425"/>
                        </a:lnSpc>
                        <a:buNone/>
                      </a:pPr>
                      <a:r>
                        <a:rPr lang="en-GB" sz="1000" b="1" i="0" dirty="0">
                          <a:solidFill>
                            <a:schemeClr val="bg1"/>
                          </a:solidFill>
                          <a:effectLst/>
                          <a:latin typeface="Arial" panose="020B0604020202020204" pitchFamily="34" charset="0"/>
                        </a:rPr>
                        <a:t>Imam</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006072"/>
                    </a:solidFill>
                  </a:tcPr>
                </a:tc>
                <a:tc>
                  <a:txBody>
                    <a:bodyPr/>
                    <a:lstStyle/>
                    <a:p>
                      <a:pPr algn="l" fontAlgn="base">
                        <a:lnSpc>
                          <a:spcPts val="1425"/>
                        </a:lnSpc>
                        <a:buNone/>
                      </a:pPr>
                      <a:r>
                        <a:rPr lang="en-GB" sz="1000" b="0" i="0" dirty="0">
                          <a:solidFill>
                            <a:srgbClr val="000000"/>
                          </a:solidFill>
                          <a:effectLst/>
                          <a:latin typeface="Arial"/>
                        </a:rPr>
                        <a:t>A leader of </a:t>
                      </a:r>
                      <a:r>
                        <a:rPr lang="en-GB" sz="1000" b="0" i="1" u="sng" dirty="0">
                          <a:solidFill>
                            <a:srgbClr val="000000"/>
                          </a:solidFill>
                          <a:effectLst/>
                          <a:latin typeface="Arial"/>
                        </a:rPr>
                        <a:t>prayer </a:t>
                      </a:r>
                      <a:r>
                        <a:rPr lang="en-GB" sz="1000" b="0" i="0" dirty="0">
                          <a:solidFill>
                            <a:srgbClr val="000000"/>
                          </a:solidFill>
                          <a:effectLst/>
                          <a:latin typeface="Arial"/>
                        </a:rPr>
                        <a:t>in a </a:t>
                      </a:r>
                      <a:r>
                        <a:rPr lang="en-GB" sz="1000" b="1" i="0" dirty="0">
                          <a:solidFill>
                            <a:srgbClr val="000000"/>
                          </a:solidFill>
                          <a:effectLst/>
                          <a:latin typeface="Arial"/>
                        </a:rPr>
                        <a:t>mosque</a:t>
                      </a:r>
                      <a:r>
                        <a:rPr lang="en-GB" sz="1000" b="0" i="0" dirty="0">
                          <a:solidFill>
                            <a:srgbClr val="000000"/>
                          </a:solidFill>
                          <a:effectLst/>
                          <a:latin typeface="Arial"/>
                        </a:rPr>
                        <a:t>.​</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10013"/>
                  </a:ext>
                </a:extLst>
              </a:tr>
              <a:tr h="457200">
                <a:tc>
                  <a:txBody>
                    <a:bodyPr/>
                    <a:lstStyle/>
                    <a:p>
                      <a:pPr algn="l" fontAlgn="base">
                        <a:lnSpc>
                          <a:spcPts val="1425"/>
                        </a:lnSpc>
                        <a:buNone/>
                      </a:pPr>
                      <a:r>
                        <a:rPr lang="en-GB" sz="1000" b="1" i="0" dirty="0">
                          <a:solidFill>
                            <a:schemeClr val="bg1"/>
                          </a:solidFill>
                          <a:effectLst/>
                          <a:latin typeface="Arial" panose="020B0604020202020204" pitchFamily="34" charset="0"/>
                        </a:rPr>
                        <a:t>Mosque</a:t>
                      </a:r>
                      <a:r>
                        <a:rPr lang="en-GB" sz="1000" b="0" i="0" dirty="0">
                          <a:solidFill>
                            <a:schemeClr val="bg1"/>
                          </a:solidFill>
                          <a:effectLst/>
                          <a:latin typeface="Arial" panose="020B0604020202020204" pitchFamily="34" charset="0"/>
                        </a:rPr>
                        <a:t>​</a:t>
                      </a:r>
                      <a:endParaRPr lang="en-GB" sz="1000" b="0" i="0" dirty="0">
                        <a:solidFill>
                          <a:schemeClr val="bg1"/>
                        </a:solidFill>
                        <a:effectLst/>
                      </a:endParaRPr>
                    </a:p>
                  </a:txBody>
                  <a:tcPr marL="48830" marR="48830" marT="24415" marB="2441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rgbClr val="006072"/>
                    </a:solidFill>
                  </a:tcPr>
                </a:tc>
                <a:tc>
                  <a:txBody>
                    <a:bodyPr/>
                    <a:lstStyle/>
                    <a:p>
                      <a:pPr algn="l" fontAlgn="base">
                        <a:lnSpc>
                          <a:spcPts val="1425"/>
                        </a:lnSpc>
                        <a:buNone/>
                      </a:pPr>
                      <a:r>
                        <a:rPr lang="en-GB" sz="1000" b="0" i="0" dirty="0">
                          <a:solidFill>
                            <a:srgbClr val="000000"/>
                          </a:solidFill>
                          <a:effectLst/>
                          <a:latin typeface="Arial"/>
                        </a:rPr>
                        <a:t>A place of </a:t>
                      </a:r>
                      <a:r>
                        <a:rPr lang="en-GB" sz="1000" b="1" i="0" dirty="0">
                          <a:solidFill>
                            <a:srgbClr val="000000"/>
                          </a:solidFill>
                          <a:effectLst/>
                          <a:latin typeface="Arial"/>
                        </a:rPr>
                        <a:t>Muslim </a:t>
                      </a:r>
                      <a:r>
                        <a:rPr lang="en-GB" sz="1000" b="0" i="1" u="sng" dirty="0">
                          <a:solidFill>
                            <a:srgbClr val="000000"/>
                          </a:solidFill>
                          <a:effectLst/>
                          <a:latin typeface="Arial"/>
                        </a:rPr>
                        <a:t>worship</a:t>
                      </a:r>
                      <a:r>
                        <a:rPr lang="en-GB" sz="1000" b="0" i="0" dirty="0">
                          <a:solidFill>
                            <a:srgbClr val="000000"/>
                          </a:solidFill>
                          <a:effectLst/>
                          <a:latin typeface="Arial"/>
                        </a:rPr>
                        <a:t>.​</a:t>
                      </a:r>
                    </a:p>
                  </a:txBody>
                  <a:tcPr marL="48830" marR="48830" marT="24415" marB="24415"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14"/>
                  </a:ext>
                </a:extLst>
              </a:tr>
              <a:tr h="539750">
                <a:tc>
                  <a:txBody>
                    <a:bodyPr/>
                    <a:lstStyle/>
                    <a:p>
                      <a:r>
                        <a:rPr lang="en-GB" sz="1200" b="0" i="1" u="sng" strike="noStrike" cap="none" dirty="0">
                          <a:solidFill>
                            <a:schemeClr val="bg1"/>
                          </a:solidFill>
                          <a:latin typeface="Arial" panose="020B0604020202020204" pitchFamily="34" charset="0"/>
                          <a:ea typeface="Arial"/>
                          <a:cs typeface="Arial" panose="020B0604020202020204" pitchFamily="34" charset="0"/>
                          <a:sym typeface="Arial"/>
                        </a:rPr>
                        <a:t>Submission</a:t>
                      </a:r>
                    </a:p>
                  </a:txBody>
                  <a:tcPr marL="84415" marR="84415" marT="42208" marB="422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a:solidFill>
                        <a:schemeClr val="tx1"/>
                      </a:solidFill>
                    </a:lnT>
                    <a:lnB w="12700">
                      <a:solidFill>
                        <a:schemeClr val="tx1"/>
                      </a:solidFill>
                    </a:lnB>
                    <a:solidFill>
                      <a:srgbClr val="00607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i="0" kern="1200" dirty="0">
                          <a:solidFill>
                            <a:schemeClr val="tx1"/>
                          </a:solidFill>
                          <a:effectLst/>
                          <a:latin typeface="Arial"/>
                          <a:ea typeface="+mn-ea"/>
                          <a:cs typeface="Arial"/>
                        </a:rPr>
                        <a:t>the action of accepting or yielding to a superior force or to the will or authority of another person</a:t>
                      </a:r>
                      <a:r>
                        <a:rPr lang="en-GB" sz="1200" b="0" i="0" kern="1200" dirty="0">
                          <a:solidFill>
                            <a:schemeClr val="tx1"/>
                          </a:solidFill>
                          <a:effectLst/>
                          <a:latin typeface="Arial"/>
                          <a:ea typeface="+mn-ea"/>
                          <a:cs typeface="Arial"/>
                        </a:rPr>
                        <a:t>.</a:t>
                      </a:r>
                    </a:p>
                  </a:txBody>
                  <a:tcPr marL="84415" marR="84415" marT="42208" marB="42208" anchor="ct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774529358"/>
                  </a:ext>
                </a:extLst>
              </a:tr>
            </a:tbl>
          </a:graphicData>
        </a:graphic>
      </p:graphicFrame>
      <p:sp>
        <p:nvSpPr>
          <p:cNvPr id="74" name="Google Shape;74;p16"/>
          <p:cNvSpPr txBox="1"/>
          <p:nvPr/>
        </p:nvSpPr>
        <p:spPr>
          <a:xfrm>
            <a:off x="489765" y="47231"/>
            <a:ext cx="3864975" cy="26157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100" b="1" i="0" u="none" strike="noStrike" cap="none" dirty="0">
                <a:solidFill>
                  <a:schemeClr val="dk1"/>
                </a:solidFill>
                <a:ea typeface="Calibri"/>
                <a:cs typeface="Calibri"/>
                <a:sym typeface="Calibri"/>
              </a:rPr>
              <a:t>1. </a:t>
            </a:r>
            <a:r>
              <a:rPr lang="en-GB" sz="1100" b="1" i="0" u="none" strike="noStrike" cap="none" dirty="0">
                <a:solidFill>
                  <a:srgbClr val="000000"/>
                </a:solidFill>
                <a:ea typeface="Calibri"/>
                <a:cs typeface="Calibri"/>
                <a:sym typeface="Calibri"/>
              </a:rPr>
              <a:t>Key words</a:t>
            </a:r>
            <a:endParaRPr lang="en-US" sz="1100" b="1" i="0" u="none" strike="noStrike" cap="none">
              <a:solidFill>
                <a:schemeClr val="dk1"/>
              </a:solidFill>
              <a:ea typeface="Arial"/>
              <a:cs typeface="Arial"/>
            </a:endParaRPr>
          </a:p>
        </p:txBody>
      </p:sp>
      <p:sp>
        <p:nvSpPr>
          <p:cNvPr id="75" name="Google Shape;75;p16"/>
          <p:cNvSpPr txBox="1"/>
          <p:nvPr/>
        </p:nvSpPr>
        <p:spPr>
          <a:xfrm>
            <a:off x="5248666" y="558120"/>
            <a:ext cx="3814423" cy="261570"/>
          </a:xfrm>
          <a:prstGeom prst="rect">
            <a:avLst/>
          </a:prstGeom>
          <a:noFill/>
          <a:ln>
            <a:noFill/>
          </a:ln>
        </p:spPr>
        <p:txBody>
          <a:bodyPr spcFirstLastPara="1" wrap="square" lIns="91425" tIns="45700" rIns="91425" bIns="45700" anchor="t" anchorCtr="0">
            <a:spAutoFit/>
          </a:bodyPr>
          <a:lstStyle/>
          <a:p>
            <a:pPr>
              <a:buSzPts val="1200"/>
            </a:pPr>
            <a:r>
              <a:rPr lang="en-GB" sz="1100" dirty="0">
                <a:ea typeface="Calibri"/>
                <a:cs typeface="Calibri"/>
                <a:sym typeface="Calibri"/>
              </a:rPr>
              <a:t>2. </a:t>
            </a:r>
            <a:r>
              <a:rPr lang="en-GB" sz="1100" i="0" u="none" strike="noStrike" cap="none" dirty="0">
                <a:solidFill>
                  <a:srgbClr val="000000"/>
                </a:solidFill>
                <a:ea typeface="Calibri"/>
                <a:cs typeface="Calibri"/>
                <a:sym typeface="Calibri"/>
              </a:rPr>
              <a:t>What are</a:t>
            </a:r>
            <a:r>
              <a:rPr lang="en-GB" sz="1100" dirty="0">
                <a:ea typeface="Calibri"/>
                <a:cs typeface="Calibri"/>
                <a:sym typeface="Calibri"/>
              </a:rPr>
              <a:t> the proportions of worldviews in Somerset?</a:t>
            </a:r>
            <a:endParaRPr lang="en-GB" sz="1100" i="0" u="none" strike="noStrike" cap="none" dirty="0">
              <a:solidFill>
                <a:schemeClr val="dk1"/>
              </a:solidFill>
              <a:ea typeface="Calibri"/>
              <a:cs typeface="Calibri"/>
            </a:endParaRPr>
          </a:p>
        </p:txBody>
      </p:sp>
      <p:sp>
        <p:nvSpPr>
          <p:cNvPr id="5" name="Google Shape;75;p16">
            <a:extLst>
              <a:ext uri="{FF2B5EF4-FFF2-40B4-BE49-F238E27FC236}">
                <a16:creationId xmlns:a16="http://schemas.microsoft.com/office/drawing/2014/main" id="{371D81A4-C778-1B31-65F6-9E5EAEE54261}"/>
              </a:ext>
            </a:extLst>
          </p:cNvPr>
          <p:cNvSpPr txBox="1"/>
          <p:nvPr/>
        </p:nvSpPr>
        <p:spPr>
          <a:xfrm>
            <a:off x="5176293" y="2870577"/>
            <a:ext cx="3876845" cy="261570"/>
          </a:xfrm>
          <a:prstGeom prst="rect">
            <a:avLst/>
          </a:prstGeom>
          <a:noFill/>
          <a:ln>
            <a:noFill/>
          </a:ln>
        </p:spPr>
        <p:txBody>
          <a:bodyPr spcFirstLastPara="1" wrap="square" lIns="91425" tIns="45700" rIns="91425" bIns="45700" anchor="t" anchorCtr="0">
            <a:spAutoFit/>
          </a:bodyPr>
          <a:lstStyle/>
          <a:p>
            <a:r>
              <a:rPr lang="en-GB" sz="1100" dirty="0">
                <a:solidFill>
                  <a:schemeClr val="dk1"/>
                </a:solidFill>
                <a:ea typeface="Calibri"/>
                <a:cs typeface="Calibri"/>
                <a:sym typeface="Calibri"/>
              </a:rPr>
              <a:t>Only 0.6% of the population of Somerset identify as Muslim.</a:t>
            </a:r>
            <a:endParaRPr lang="en-US" sz="1100" dirty="0">
              <a:solidFill>
                <a:schemeClr val="dk1"/>
              </a:solidFill>
            </a:endParaRPr>
          </a:p>
        </p:txBody>
      </p:sp>
      <p:sp>
        <p:nvSpPr>
          <p:cNvPr id="6" name="Google Shape;75;p16">
            <a:extLst>
              <a:ext uri="{FF2B5EF4-FFF2-40B4-BE49-F238E27FC236}">
                <a16:creationId xmlns:a16="http://schemas.microsoft.com/office/drawing/2014/main" id="{0889C8C0-95C5-5DDC-143E-F9A051A99618}"/>
              </a:ext>
            </a:extLst>
          </p:cNvPr>
          <p:cNvSpPr txBox="1"/>
          <p:nvPr/>
        </p:nvSpPr>
        <p:spPr>
          <a:xfrm>
            <a:off x="5278994" y="139544"/>
            <a:ext cx="2834657" cy="338514"/>
          </a:xfrm>
          <a:prstGeom prst="rect">
            <a:avLst/>
          </a:prstGeom>
          <a:solidFill>
            <a:srgbClr val="006072"/>
          </a:solidFill>
          <a:ln>
            <a:noFill/>
          </a:ln>
        </p:spPr>
        <p:txBody>
          <a:bodyPr spcFirstLastPara="1" wrap="square" lIns="91425" tIns="45700" rIns="91425" bIns="45700" anchor="t" anchorCtr="0">
            <a:spAutoFit/>
          </a:bodyPr>
          <a:lstStyle/>
          <a:p>
            <a:r>
              <a:rPr lang="en-GB" sz="1600" b="1" dirty="0">
                <a:solidFill>
                  <a:schemeClr val="bg1"/>
                </a:solidFill>
                <a:ea typeface="Calibri"/>
                <a:cs typeface="Calibri"/>
                <a:sym typeface="Calibri"/>
              </a:rPr>
              <a:t>Bramley – Summer Term</a:t>
            </a:r>
            <a:endParaRPr lang="en-US" sz="1600" b="1" dirty="0">
              <a:solidFill>
                <a:schemeClr val="bg1"/>
              </a:solidFill>
            </a:endParaRPr>
          </a:p>
        </p:txBody>
      </p:sp>
      <p:sp>
        <p:nvSpPr>
          <p:cNvPr id="7" name="Rectangle 1">
            <a:extLst>
              <a:ext uri="{FF2B5EF4-FFF2-40B4-BE49-F238E27FC236}">
                <a16:creationId xmlns:a16="http://schemas.microsoft.com/office/drawing/2014/main" id="{52AD1FC9-A63A-5050-54FD-BA62AE59BD1A}"/>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2">
            <a:extLst>
              <a:ext uri="{FF2B5EF4-FFF2-40B4-BE49-F238E27FC236}">
                <a16:creationId xmlns:a16="http://schemas.microsoft.com/office/drawing/2014/main" id="{B0FB8028-9431-2E4E-5470-59A94821C0CD}"/>
              </a:ext>
            </a:extLst>
          </p:cNvPr>
          <p:cNvSpPr>
            <a:spLocks noChangeArrowheads="1"/>
          </p:cNvSpPr>
          <p:nvPr/>
        </p:nvSpPr>
        <p:spPr bwMode="auto">
          <a:xfrm>
            <a:off x="5524232" y="1030854"/>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 name="Picture 9">
            <a:extLst>
              <a:ext uri="{FF2B5EF4-FFF2-40B4-BE49-F238E27FC236}">
                <a16:creationId xmlns:a16="http://schemas.microsoft.com/office/drawing/2014/main" id="{3605470B-02B6-1EE1-155C-D9E82E15EA43}"/>
              </a:ext>
            </a:extLst>
          </p:cNvPr>
          <p:cNvPicPr>
            <a:picLocks noChangeAspect="1"/>
          </p:cNvPicPr>
          <p:nvPr/>
        </p:nvPicPr>
        <p:blipFill>
          <a:blip r:embed="rId3"/>
          <a:stretch>
            <a:fillRect/>
          </a:stretch>
        </p:blipFill>
        <p:spPr>
          <a:xfrm>
            <a:off x="5527955" y="819690"/>
            <a:ext cx="3255844" cy="2026671"/>
          </a:xfrm>
          <a:prstGeom prst="rect">
            <a:avLst/>
          </a:prstGeom>
        </p:spPr>
      </p:pic>
      <p:sp>
        <p:nvSpPr>
          <p:cNvPr id="12" name="Rectangle 3">
            <a:extLst>
              <a:ext uri="{FF2B5EF4-FFF2-40B4-BE49-F238E27FC236}">
                <a16:creationId xmlns:a16="http://schemas.microsoft.com/office/drawing/2014/main" id="{AF8AFFDA-FA1D-EC1F-44D6-50E6C5B48E5C}"/>
              </a:ext>
            </a:extLst>
          </p:cNvPr>
          <p:cNvSpPr>
            <a:spLocks noChangeArrowheads="1"/>
          </p:cNvSpPr>
          <p:nvPr/>
        </p:nvSpPr>
        <p:spPr bwMode="auto">
          <a:xfrm>
            <a:off x="152400" y="-322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5" name="TextBox 14">
            <a:extLst>
              <a:ext uri="{FF2B5EF4-FFF2-40B4-BE49-F238E27FC236}">
                <a16:creationId xmlns:a16="http://schemas.microsoft.com/office/drawing/2014/main" id="{C4934526-7E2D-917E-8829-A2A6E90D2E6F}"/>
              </a:ext>
            </a:extLst>
          </p:cNvPr>
          <p:cNvSpPr txBox="1"/>
          <p:nvPr/>
        </p:nvSpPr>
        <p:spPr>
          <a:xfrm>
            <a:off x="5281251" y="3132147"/>
            <a:ext cx="3781838" cy="2246769"/>
          </a:xfrm>
          <a:prstGeom prst="rect">
            <a:avLst/>
          </a:prstGeom>
          <a:noFill/>
        </p:spPr>
        <p:txBody>
          <a:bodyPr wrap="square" lIns="91440" tIns="45720" rIns="91440" bIns="45720" rtlCol="0" anchor="t">
            <a:spAutoFit/>
          </a:bodyPr>
          <a:lstStyle/>
          <a:p>
            <a:pPr lvl="0" eaLnBrk="0" fontAlgn="base" hangingPunct="0">
              <a:spcBef>
                <a:spcPct val="0"/>
              </a:spcBef>
              <a:spcAft>
                <a:spcPct val="0"/>
              </a:spcAft>
              <a:buClrTx/>
            </a:pPr>
            <a:r>
              <a:rPr lang="en-US" altLang="en-US" b="1" i="1" u="sng" dirty="0">
                <a:solidFill>
                  <a:schemeClr val="tx1"/>
                </a:solidFill>
              </a:rPr>
              <a:t>SUBMISSION</a:t>
            </a:r>
          </a:p>
          <a:p>
            <a:pPr lvl="0" eaLnBrk="0" fontAlgn="base" hangingPunct="0">
              <a:spcBef>
                <a:spcPct val="0"/>
              </a:spcBef>
              <a:spcAft>
                <a:spcPct val="0"/>
              </a:spcAft>
              <a:buClrTx/>
              <a:buFontTx/>
              <a:buChar char="•"/>
            </a:pPr>
            <a:r>
              <a:rPr lang="en-US" altLang="en-US" dirty="0">
                <a:solidFill>
                  <a:schemeClr val="tx1"/>
                </a:solidFill>
                <a:latin typeface="Arial" panose="020B0604020202020204" pitchFamily="34" charset="0"/>
              </a:rPr>
              <a:t>Muslims believe in </a:t>
            </a:r>
            <a:r>
              <a:rPr lang="en-US" altLang="en-US" b="1" dirty="0">
                <a:solidFill>
                  <a:schemeClr val="tx1"/>
                </a:solidFill>
                <a:latin typeface="Arial" panose="020B0604020202020204" pitchFamily="34" charset="0"/>
              </a:rPr>
              <a:t>one God</a:t>
            </a:r>
            <a:r>
              <a:rPr lang="en-US" altLang="en-US" dirty="0">
                <a:solidFill>
                  <a:schemeClr val="tx1"/>
                </a:solidFill>
                <a:latin typeface="Arial" panose="020B0604020202020204" pitchFamily="34" charset="0"/>
              </a:rPr>
              <a:t>, called </a:t>
            </a:r>
            <a:r>
              <a:rPr lang="en-US" altLang="en-US" b="1" dirty="0">
                <a:solidFill>
                  <a:schemeClr val="tx1"/>
                </a:solidFill>
                <a:latin typeface="Arial" panose="020B0604020202020204" pitchFamily="34" charset="0"/>
              </a:rPr>
              <a:t>Allah</a:t>
            </a:r>
            <a:endParaRPr lang="en-US" altLang="en-US" dirty="0">
              <a:solidFill>
                <a:schemeClr val="tx1"/>
              </a:solidFill>
              <a:latin typeface="Arial" panose="020B0604020202020204" pitchFamily="34" charset="0"/>
            </a:endParaRPr>
          </a:p>
          <a:p>
            <a:pPr lvl="0" eaLnBrk="0" fontAlgn="base" hangingPunct="0">
              <a:spcBef>
                <a:spcPct val="0"/>
              </a:spcBef>
              <a:spcAft>
                <a:spcPct val="0"/>
              </a:spcAft>
              <a:buClrTx/>
              <a:buFontTx/>
              <a:buChar char="•"/>
            </a:pPr>
            <a:r>
              <a:rPr lang="en-US" altLang="en-US" b="1" dirty="0">
                <a:solidFill>
                  <a:schemeClr val="tx1"/>
                </a:solidFill>
              </a:rPr>
              <a:t>Islam</a:t>
            </a:r>
            <a:r>
              <a:rPr lang="en-US" altLang="en-US" dirty="0">
                <a:solidFill>
                  <a:schemeClr val="tx1"/>
                </a:solidFill>
              </a:rPr>
              <a:t> means </a:t>
            </a:r>
            <a:r>
              <a:rPr lang="en-US" altLang="en-US" i="1" u="sng" dirty="0">
                <a:solidFill>
                  <a:schemeClr val="tx1"/>
                </a:solidFill>
              </a:rPr>
              <a:t>submission </a:t>
            </a:r>
            <a:r>
              <a:rPr lang="en-US" altLang="en-US" i="1" dirty="0">
                <a:solidFill>
                  <a:schemeClr val="tx1"/>
                </a:solidFill>
              </a:rPr>
              <a:t>to God</a:t>
            </a:r>
            <a:endParaRPr lang="en-US" altLang="en-US" dirty="0">
              <a:solidFill>
                <a:schemeClr val="tx1"/>
              </a:solidFill>
            </a:endParaRPr>
          </a:p>
          <a:p>
            <a:pPr lvl="0" eaLnBrk="0" fontAlgn="base" hangingPunct="0">
              <a:spcBef>
                <a:spcPct val="0"/>
              </a:spcBef>
              <a:spcAft>
                <a:spcPct val="0"/>
              </a:spcAft>
              <a:buClrTx/>
              <a:buFontTx/>
              <a:buChar char="•"/>
            </a:pPr>
            <a:r>
              <a:rPr lang="en-US" altLang="en-US" dirty="0">
                <a:solidFill>
                  <a:schemeClr val="tx1"/>
                </a:solidFill>
              </a:rPr>
              <a:t>Muslims show </a:t>
            </a:r>
            <a:r>
              <a:rPr lang="en-US" altLang="en-US" i="1" u="sng" dirty="0">
                <a:solidFill>
                  <a:schemeClr val="tx1"/>
                </a:solidFill>
              </a:rPr>
              <a:t>submission </a:t>
            </a:r>
            <a:r>
              <a:rPr lang="en-US" altLang="en-US" dirty="0">
                <a:solidFill>
                  <a:schemeClr val="tx1"/>
                </a:solidFill>
              </a:rPr>
              <a:t>through </a:t>
            </a:r>
            <a:r>
              <a:rPr lang="en-US" altLang="en-US" b="1" dirty="0">
                <a:solidFill>
                  <a:schemeClr val="tx1"/>
                </a:solidFill>
              </a:rPr>
              <a:t>beliefs</a:t>
            </a:r>
            <a:r>
              <a:rPr lang="en-US" altLang="en-US" dirty="0">
                <a:solidFill>
                  <a:schemeClr val="tx1"/>
                </a:solidFill>
              </a:rPr>
              <a:t>, </a:t>
            </a:r>
            <a:r>
              <a:rPr lang="en-US" altLang="en-US" b="1" dirty="0">
                <a:solidFill>
                  <a:schemeClr val="tx1"/>
                </a:solidFill>
              </a:rPr>
              <a:t>practices</a:t>
            </a:r>
            <a:r>
              <a:rPr lang="en-US" altLang="en-US" dirty="0">
                <a:solidFill>
                  <a:schemeClr val="tx1"/>
                </a:solidFill>
              </a:rPr>
              <a:t>, and </a:t>
            </a:r>
            <a:r>
              <a:rPr lang="en-US" altLang="en-US" b="1" dirty="0">
                <a:solidFill>
                  <a:schemeClr val="tx1"/>
                </a:solidFill>
              </a:rPr>
              <a:t>actions</a:t>
            </a:r>
            <a:endParaRPr lang="en-US" altLang="en-US" dirty="0">
              <a:solidFill>
                <a:schemeClr val="tx1"/>
              </a:solidFill>
            </a:endParaRPr>
          </a:p>
          <a:p>
            <a:pPr lvl="0" eaLnBrk="0" fontAlgn="base" hangingPunct="0">
              <a:spcBef>
                <a:spcPct val="0"/>
              </a:spcBef>
              <a:spcAft>
                <a:spcPct val="0"/>
              </a:spcAft>
              <a:buClrTx/>
              <a:buFontTx/>
              <a:buChar char="•"/>
            </a:pPr>
            <a:r>
              <a:rPr lang="en-US" altLang="en-US" b="1" dirty="0">
                <a:solidFill>
                  <a:schemeClr val="tx1"/>
                </a:solidFill>
              </a:rPr>
              <a:t>Belief </a:t>
            </a:r>
            <a:r>
              <a:rPr lang="en-US" altLang="en-US" dirty="0">
                <a:solidFill>
                  <a:schemeClr val="tx1"/>
                </a:solidFill>
              </a:rPr>
              <a:t>affects how Muslims </a:t>
            </a:r>
            <a:r>
              <a:rPr lang="en-US" altLang="en-US" b="1" dirty="0">
                <a:solidFill>
                  <a:schemeClr val="tx1"/>
                </a:solidFill>
              </a:rPr>
              <a:t>live their daily lives</a:t>
            </a:r>
            <a:endParaRPr lang="en-US" altLang="en-US" dirty="0">
              <a:solidFill>
                <a:schemeClr val="tx1"/>
              </a:solidFill>
            </a:endParaRPr>
          </a:p>
          <a:p>
            <a:pPr lvl="0" eaLnBrk="0" fontAlgn="base" hangingPunct="0">
              <a:spcBef>
                <a:spcPct val="0"/>
              </a:spcBef>
              <a:spcAft>
                <a:spcPct val="0"/>
              </a:spcAft>
              <a:buClrTx/>
              <a:buFontTx/>
              <a:buChar char="•"/>
            </a:pPr>
            <a:r>
              <a:rPr lang="en-US" altLang="en-US" dirty="0">
                <a:solidFill>
                  <a:schemeClr val="tx1"/>
                </a:solidFill>
                <a:latin typeface="Arial" panose="020B0604020202020204" pitchFamily="34" charset="0"/>
              </a:rPr>
              <a:t>People can understand religious ideas in </a:t>
            </a:r>
            <a:r>
              <a:rPr lang="en-US" altLang="en-US" b="1" dirty="0">
                <a:solidFill>
                  <a:schemeClr val="tx1"/>
                </a:solidFill>
                <a:latin typeface="Arial" panose="020B0604020202020204" pitchFamily="34" charset="0"/>
              </a:rPr>
              <a:t>different ways</a:t>
            </a:r>
            <a:endParaRPr lang="en-US" altLang="en-US" dirty="0">
              <a:solidFill>
                <a:schemeClr val="tx1"/>
              </a:solidFill>
              <a:latin typeface="Arial" panose="020B0604020202020204" pitchFamily="34" charset="0"/>
            </a:endParaRPr>
          </a:p>
          <a:p>
            <a:endParaRPr lang="en-GB" dirty="0"/>
          </a:p>
        </p:txBody>
      </p:sp>
      <p:pic>
        <p:nvPicPr>
          <p:cNvPr id="18" name="Picture 17" descr="A close-up of a word&#10;&#10;AI-generated content may be incorrect.">
            <a:extLst>
              <a:ext uri="{FF2B5EF4-FFF2-40B4-BE49-F238E27FC236}">
                <a16:creationId xmlns:a16="http://schemas.microsoft.com/office/drawing/2014/main" id="{BC82B72B-D121-9EC4-0108-D73375CA4835}"/>
              </a:ext>
            </a:extLst>
          </p:cNvPr>
          <p:cNvPicPr>
            <a:picLocks noChangeAspect="1"/>
          </p:cNvPicPr>
          <p:nvPr/>
        </p:nvPicPr>
        <p:blipFill>
          <a:blip r:embed="rId4"/>
          <a:stretch>
            <a:fillRect/>
          </a:stretch>
        </p:blipFill>
        <p:spPr>
          <a:xfrm>
            <a:off x="5398281" y="5183035"/>
            <a:ext cx="3411797" cy="1497060"/>
          </a:xfrm>
          <a:prstGeom prst="rect">
            <a:avLst/>
          </a:prstGeom>
        </p:spPr>
      </p:pic>
      <p:pic>
        <p:nvPicPr>
          <p:cNvPr id="2" name="Picture 1" descr="A logo with a dragon head&#10;&#10;Description automatically generated">
            <a:extLst>
              <a:ext uri="{FF2B5EF4-FFF2-40B4-BE49-F238E27FC236}">
                <a16:creationId xmlns:a16="http://schemas.microsoft.com/office/drawing/2014/main" id="{6EB0DF49-5BBD-E479-0FA4-897BF1272804}"/>
              </a:ext>
            </a:extLst>
          </p:cNvPr>
          <p:cNvPicPr>
            <a:picLocks noChangeAspect="1"/>
          </p:cNvPicPr>
          <p:nvPr/>
        </p:nvPicPr>
        <p:blipFill>
          <a:blip r:embed="rId5"/>
          <a:stretch>
            <a:fillRect/>
          </a:stretch>
        </p:blipFill>
        <p:spPr>
          <a:xfrm>
            <a:off x="8109154" y="4148"/>
            <a:ext cx="1037304" cy="48946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93" name="Google Shape;93;p17"/>
          <p:cNvSpPr txBox="1"/>
          <p:nvPr/>
        </p:nvSpPr>
        <p:spPr>
          <a:xfrm>
            <a:off x="4866545" y="121352"/>
            <a:ext cx="3976371" cy="261570"/>
          </a:xfrm>
          <a:prstGeom prst="rect">
            <a:avLst/>
          </a:prstGeom>
          <a:noFill/>
          <a:ln>
            <a:noFill/>
          </a:ln>
        </p:spPr>
        <p:txBody>
          <a:bodyPr spcFirstLastPara="1" wrap="square" lIns="91425" tIns="45700" rIns="91425" bIns="45700" anchor="t" anchorCtr="0">
            <a:spAutoFit/>
          </a:bodyPr>
          <a:lstStyle/>
          <a:p>
            <a:pPr>
              <a:buSzPts val="1200"/>
            </a:pPr>
            <a:r>
              <a:rPr lang="en-GB" sz="1100" b="1" dirty="0"/>
              <a:t>Belonging and Community in Islam (Social Science)</a:t>
            </a:r>
            <a:endParaRPr lang="en-GB" sz="1100" b="1" i="0" u="none" strike="noStrike" cap="none" dirty="0">
              <a:solidFill>
                <a:schemeClr val="dk1"/>
              </a:solidFill>
              <a:ea typeface="Calibri"/>
              <a:cs typeface="Calibri"/>
            </a:endParaRPr>
          </a:p>
        </p:txBody>
      </p:sp>
      <p:graphicFrame>
        <p:nvGraphicFramePr>
          <p:cNvPr id="100" name="Google Shape;100;p17"/>
          <p:cNvGraphicFramePr/>
          <p:nvPr>
            <p:extLst>
              <p:ext uri="{D42A27DB-BD31-4B8C-83A1-F6EECF244321}">
                <p14:modId xmlns:p14="http://schemas.microsoft.com/office/powerpoint/2010/main" val="733583116"/>
              </p:ext>
            </p:extLst>
          </p:nvPr>
        </p:nvGraphicFramePr>
        <p:xfrm>
          <a:off x="531394" y="377613"/>
          <a:ext cx="4207062" cy="3749090"/>
        </p:xfrm>
        <a:graphic>
          <a:graphicData uri="http://schemas.openxmlformats.org/drawingml/2006/table">
            <a:tbl>
              <a:tblPr>
                <a:noFill/>
                <a:tableStyleId>{F6C49B42-F088-402A-B166-DCDAC429091B}</a:tableStyleId>
              </a:tblPr>
              <a:tblGrid>
                <a:gridCol w="1198096">
                  <a:extLst>
                    <a:ext uri="{9D8B030D-6E8A-4147-A177-3AD203B41FA5}">
                      <a16:colId xmlns:a16="http://schemas.microsoft.com/office/drawing/2014/main" val="20000"/>
                    </a:ext>
                  </a:extLst>
                </a:gridCol>
                <a:gridCol w="3008966">
                  <a:extLst>
                    <a:ext uri="{9D8B030D-6E8A-4147-A177-3AD203B41FA5}">
                      <a16:colId xmlns:a16="http://schemas.microsoft.com/office/drawing/2014/main" val="20001"/>
                    </a:ext>
                  </a:extLst>
                </a:gridCol>
              </a:tblGrid>
              <a:tr h="1101568">
                <a:tc>
                  <a:txBody>
                    <a:bodyPr/>
                    <a:lstStyle/>
                    <a:p>
                      <a:pPr marL="0" marR="0" lvl="0" indent="0" algn="ctr" rtl="0">
                        <a:lnSpc>
                          <a:spcPct val="100000"/>
                        </a:lnSpc>
                        <a:spcBef>
                          <a:spcPts val="0"/>
                        </a:spcBef>
                        <a:spcAft>
                          <a:spcPts val="0"/>
                        </a:spcAft>
                        <a:buNone/>
                      </a:pPr>
                      <a:r>
                        <a:rPr lang="en-GB" sz="1200" b="1" i="0" u="none" strike="noStrike" cap="none" dirty="0">
                          <a:solidFill>
                            <a:srgbClr val="FFFFFF"/>
                          </a:solidFill>
                          <a:latin typeface="Arial"/>
                          <a:ea typeface="Calibri"/>
                          <a:cs typeface="Calibri"/>
                          <a:sym typeface="Arial"/>
                        </a:rPr>
                        <a:t>One God- Allah</a:t>
                      </a:r>
                      <a:endParaRPr sz="1200" b="0" i="0" u="none" strike="noStrike" cap="none" dirty="0">
                        <a:latin typeface="Arial"/>
                        <a:ea typeface="Arial"/>
                        <a:cs typeface="Arial"/>
                        <a:sym typeface="Arial"/>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6072"/>
                    </a:solidFill>
                  </a:tcPr>
                </a:tc>
                <a:tc>
                  <a:txBody>
                    <a:bodyPr/>
                    <a:lstStyle/>
                    <a:p>
                      <a:r>
                        <a:rPr lang="en-GB" sz="1000" dirty="0"/>
                        <a:t>Muslims believe there is </a:t>
                      </a:r>
                      <a:r>
                        <a:rPr lang="en-GB" sz="1000" b="1" dirty="0"/>
                        <a:t>one God</a:t>
                      </a:r>
                      <a:r>
                        <a:rPr lang="en-GB" sz="1000" dirty="0"/>
                        <a:t> – this belief is called </a:t>
                      </a:r>
                      <a:r>
                        <a:rPr lang="en-GB" sz="1000" b="1" dirty="0"/>
                        <a:t>Tawhid</a:t>
                      </a:r>
                      <a:endParaRPr lang="en-GB" sz="1000" dirty="0"/>
                    </a:p>
                    <a:p>
                      <a:r>
                        <a:rPr lang="en-GB" sz="1000" dirty="0"/>
                        <a:t>The </a:t>
                      </a:r>
                      <a:r>
                        <a:rPr lang="en-GB" sz="1000" b="1" dirty="0"/>
                        <a:t>Qur’an</a:t>
                      </a:r>
                      <a:r>
                        <a:rPr lang="en-GB" sz="1000" dirty="0"/>
                        <a:t> is the holy book of Islam</a:t>
                      </a:r>
                    </a:p>
                    <a:p>
                      <a:r>
                        <a:rPr lang="en-GB" sz="1000" dirty="0"/>
                        <a:t>Muslims believe the Qur’an teaches them </a:t>
                      </a:r>
                      <a:r>
                        <a:rPr lang="en-GB" sz="1000" b="1" dirty="0"/>
                        <a:t>how to live. Submission</a:t>
                      </a:r>
                      <a:r>
                        <a:rPr lang="en-GB" sz="1000" dirty="0"/>
                        <a:t> means choosing to follow God’s guidance. A </a:t>
                      </a:r>
                      <a:r>
                        <a:rPr lang="en-GB" sz="1000" b="1" dirty="0"/>
                        <a:t>theologian</a:t>
                      </a:r>
                      <a:r>
                        <a:rPr lang="en-GB" sz="1000" dirty="0"/>
                        <a:t> studies religious texts to understand what they teach</a:t>
                      </a: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614823">
                <a:tc>
                  <a:txBody>
                    <a:bodyPr/>
                    <a:lstStyle/>
                    <a:p>
                      <a:pPr marL="0" marR="0" lvl="0" indent="0" algn="ctr" rtl="0">
                        <a:lnSpc>
                          <a:spcPct val="100000"/>
                        </a:lnSpc>
                        <a:spcBef>
                          <a:spcPts val="0"/>
                        </a:spcBef>
                        <a:spcAft>
                          <a:spcPts val="0"/>
                        </a:spcAft>
                        <a:buNone/>
                      </a:pPr>
                      <a:r>
                        <a:rPr lang="en-GB" sz="1200" b="1" i="0" u="none" strike="noStrike" cap="none" dirty="0">
                          <a:solidFill>
                            <a:srgbClr val="FFFFFF"/>
                          </a:solidFill>
                          <a:latin typeface="Arial"/>
                          <a:ea typeface="Calibri"/>
                          <a:cs typeface="Calibri"/>
                        </a:rPr>
                        <a:t>The Shahada </a:t>
                      </a:r>
                      <a:endParaRPr sz="1200" b="0" i="0" u="none" strike="noStrike" cap="none" dirty="0">
                        <a:latin typeface="Arial"/>
                        <a:ea typeface="Arial"/>
                        <a:cs typeface="Arial"/>
                        <a:sym typeface="Arial"/>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6072"/>
                    </a:solidFill>
                  </a:tcPr>
                </a:tc>
                <a:tc>
                  <a:txBody>
                    <a:bodyPr/>
                    <a:lstStyle/>
                    <a:p>
                      <a:r>
                        <a:rPr lang="en-GB" sz="1000" b="1" dirty="0"/>
                        <a:t>The Shahada (Statement of Faith)</a:t>
                      </a:r>
                    </a:p>
                    <a:p>
                      <a:r>
                        <a:rPr lang="en-GB" sz="1000" i="1" dirty="0"/>
                        <a:t>“There is no god but Allah, and Muhammad is the Messenger of Allah.”</a:t>
                      </a:r>
                      <a:endParaRPr lang="en-GB" sz="1000" dirty="0"/>
                    </a:p>
                    <a:p>
                      <a:r>
                        <a:rPr lang="en-GB" sz="1000" dirty="0"/>
                        <a:t>This shows </a:t>
                      </a:r>
                      <a:r>
                        <a:rPr lang="en-GB" sz="1000" b="1" dirty="0"/>
                        <a:t>belief</a:t>
                      </a:r>
                      <a:r>
                        <a:rPr lang="en-GB" sz="1000" dirty="0"/>
                        <a:t> and </a:t>
                      </a:r>
                      <a:r>
                        <a:rPr lang="en-GB" sz="1000" b="1" dirty="0"/>
                        <a:t>commitment</a:t>
                      </a:r>
                      <a:r>
                        <a:rPr lang="en-GB" sz="1000" dirty="0"/>
                        <a:t>.</a:t>
                      </a: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0">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200" b="1" dirty="0">
                          <a:solidFill>
                            <a:schemeClr val="bg1"/>
                          </a:solidFill>
                        </a:rPr>
                        <a:t>Prayer (Salah)</a:t>
                      </a:r>
                      <a:endParaRPr lang="en-GB" sz="1200" b="1" dirty="0">
                        <a:solidFill>
                          <a:schemeClr val="bg1"/>
                        </a:solidFill>
                        <a:effectLst/>
                        <a:latin typeface="Calibri"/>
                      </a:endParaRPr>
                    </a:p>
                    <a:p>
                      <a:pPr marL="0" marR="0" lvl="0" indent="0" algn="ctr" rtl="0">
                        <a:lnSpc>
                          <a:spcPct val="100000"/>
                        </a:lnSpc>
                        <a:spcBef>
                          <a:spcPts val="0"/>
                        </a:spcBef>
                        <a:spcAft>
                          <a:spcPts val="0"/>
                        </a:spcAft>
                        <a:buNone/>
                      </a:pPr>
                      <a:endParaRPr sz="1200" b="0" i="0" u="none" strike="noStrike" cap="none" dirty="0">
                        <a:latin typeface="Arial"/>
                        <a:ea typeface="Arial"/>
                        <a:cs typeface="Arial"/>
                        <a:sym typeface="Arial"/>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6072"/>
                    </a:solidFill>
                  </a:tcPr>
                </a:tc>
                <a:tc>
                  <a:txBody>
                    <a:bodyPr/>
                    <a:lstStyle/>
                    <a:p>
                      <a:r>
                        <a:rPr lang="en-GB" sz="1000" dirty="0"/>
                        <a:t>Muslims pray </a:t>
                      </a:r>
                      <a:r>
                        <a:rPr lang="en-GB" sz="1000" b="1" dirty="0"/>
                        <a:t>five times a day</a:t>
                      </a:r>
                      <a:endParaRPr lang="en-GB" sz="1000" dirty="0"/>
                    </a:p>
                    <a:p>
                      <a:r>
                        <a:rPr lang="en-GB" sz="1000" dirty="0"/>
                        <a:t>Before prayer, they wash (called </a:t>
                      </a:r>
                      <a:r>
                        <a:rPr lang="en-GB" sz="1000" b="1" dirty="0"/>
                        <a:t>Wudu</a:t>
                      </a:r>
                      <a:r>
                        <a:rPr lang="en-GB" sz="1000" dirty="0"/>
                        <a:t>)</a:t>
                      </a:r>
                    </a:p>
                    <a:p>
                      <a:r>
                        <a:rPr lang="en-GB" sz="1000" dirty="0"/>
                        <a:t>Prayer helps Muslims </a:t>
                      </a:r>
                      <a:r>
                        <a:rPr lang="en-GB" sz="1000" b="1" dirty="0"/>
                        <a:t>remember God</a:t>
                      </a:r>
                      <a:r>
                        <a:rPr lang="en-GB" sz="1000" dirty="0"/>
                        <a:t> and focus</a:t>
                      </a: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455725">
                <a:tc>
                  <a:txBody>
                    <a:bodyPr/>
                    <a:lstStyle/>
                    <a:p>
                      <a:pPr marL="0" marR="0" lvl="0" indent="0" algn="ctr" rtl="0">
                        <a:lnSpc>
                          <a:spcPct val="100000"/>
                        </a:lnSpc>
                        <a:spcBef>
                          <a:spcPts val="0"/>
                        </a:spcBef>
                        <a:spcAft>
                          <a:spcPts val="0"/>
                        </a:spcAft>
                        <a:buNone/>
                      </a:pPr>
                      <a:r>
                        <a:rPr lang="en-GB" sz="1200" b="1" i="0" u="none" strike="noStrike" cap="none" dirty="0">
                          <a:solidFill>
                            <a:schemeClr val="bg1"/>
                          </a:solidFill>
                          <a:latin typeface="Arial"/>
                          <a:ea typeface="Arial"/>
                          <a:cs typeface="Arial"/>
                          <a:sym typeface="Arial"/>
                        </a:rPr>
                        <a:t>Quaran </a:t>
                      </a:r>
                      <a:endParaRPr sz="1200" b="1" i="0" u="none" strike="noStrike" cap="none" dirty="0">
                        <a:solidFill>
                          <a:schemeClr val="bg1"/>
                        </a:solidFill>
                        <a:latin typeface="Arial"/>
                        <a:ea typeface="Arial"/>
                        <a:cs typeface="Arial"/>
                        <a:sym typeface="Arial"/>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6072"/>
                    </a:solidFill>
                  </a:tcPr>
                </a:tc>
                <a:tc>
                  <a:txBody>
                    <a:bodyPr/>
                    <a:lstStyle/>
                    <a:p>
                      <a:r>
                        <a:rPr lang="en-GB" sz="1000" b="1" dirty="0"/>
                        <a:t>Muslims </a:t>
                      </a:r>
                      <a:r>
                        <a:rPr lang="en-GB" sz="1000" dirty="0"/>
                        <a:t>believe the </a:t>
                      </a:r>
                      <a:r>
                        <a:rPr lang="en-GB" sz="1000" b="1" dirty="0"/>
                        <a:t>Qur’an</a:t>
                      </a:r>
                      <a:r>
                        <a:rPr lang="en-GB" sz="1000" dirty="0"/>
                        <a:t> is God’s special book that shows </a:t>
                      </a:r>
                      <a:r>
                        <a:rPr lang="en-GB" sz="1000" b="1" dirty="0"/>
                        <a:t>Muslims </a:t>
                      </a:r>
                      <a:r>
                        <a:rPr lang="en-GB" sz="1000" dirty="0"/>
                        <a:t>how to live. </a:t>
                      </a:r>
                      <a:r>
                        <a:rPr lang="en-GB" sz="1000" b="1" dirty="0"/>
                        <a:t>Muslims </a:t>
                      </a:r>
                      <a:r>
                        <a:rPr lang="en-GB" sz="1000" dirty="0"/>
                        <a:t>believe in angels, prophets, and that people will be judged by God at the end of life, as taught in the Quran. </a:t>
                      </a:r>
                      <a:endParaRPr sz="1000" b="0" i="0" u="none" strike="noStrike" cap="none" dirty="0">
                        <a:latin typeface="Arial"/>
                        <a:ea typeface="Arial"/>
                        <a:cs typeface="Arial"/>
                        <a:sym typeface="Arial"/>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07412">
                <a:tc>
                  <a:txBody>
                    <a:bodyPr/>
                    <a:lstStyle/>
                    <a:p>
                      <a:pPr marL="0" marR="0" lvl="0" indent="0" algn="ctr" rtl="0">
                        <a:lnSpc>
                          <a:spcPct val="100000"/>
                        </a:lnSpc>
                        <a:spcBef>
                          <a:spcPts val="0"/>
                        </a:spcBef>
                        <a:spcAft>
                          <a:spcPts val="0"/>
                        </a:spcAft>
                        <a:buNone/>
                      </a:pPr>
                      <a:r>
                        <a:rPr lang="en-GB" sz="1200" b="1" dirty="0">
                          <a:solidFill>
                            <a:schemeClr val="bg1"/>
                          </a:solidFill>
                        </a:rPr>
                        <a:t>Five Pillars of Islam</a:t>
                      </a:r>
                      <a:endParaRPr sz="1200" b="0" i="0" u="none" strike="noStrike" cap="none" dirty="0">
                        <a:solidFill>
                          <a:schemeClr val="bg1"/>
                        </a:solidFill>
                        <a:latin typeface="Arial"/>
                        <a:ea typeface="Arial"/>
                        <a:cs typeface="Arial"/>
                        <a:sym typeface="Arial"/>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6072"/>
                    </a:solidFill>
                  </a:tcPr>
                </a:tc>
                <a:tc>
                  <a:txBody>
                    <a:bodyPr/>
                    <a:lstStyle/>
                    <a:p>
                      <a:pPr marL="0" marR="0" lvl="0" indent="0" algn="l" rtl="0">
                        <a:lnSpc>
                          <a:spcPct val="100000"/>
                        </a:lnSpc>
                        <a:spcBef>
                          <a:spcPts val="0"/>
                        </a:spcBef>
                        <a:spcAft>
                          <a:spcPts val="0"/>
                        </a:spcAft>
                        <a:buNone/>
                      </a:pPr>
                      <a:r>
                        <a:rPr lang="en-GB" sz="1000" b="1" dirty="0"/>
                        <a:t>Shahada</a:t>
                      </a:r>
                      <a:r>
                        <a:rPr lang="en-GB" sz="1000" dirty="0"/>
                        <a:t> (faith), </a:t>
                      </a:r>
                      <a:r>
                        <a:rPr lang="en-GB" sz="1000" b="1" dirty="0"/>
                        <a:t>Salah</a:t>
                      </a:r>
                      <a:r>
                        <a:rPr lang="en-GB" sz="1000" dirty="0"/>
                        <a:t> (prayer), </a:t>
                      </a:r>
                      <a:r>
                        <a:rPr lang="en-GB" sz="1000" b="1" dirty="0"/>
                        <a:t>Zakat</a:t>
                      </a:r>
                      <a:r>
                        <a:rPr lang="en-GB" sz="1000" dirty="0"/>
                        <a:t> (charity), </a:t>
                      </a:r>
                      <a:r>
                        <a:rPr lang="en-GB" sz="1000" b="1" dirty="0"/>
                        <a:t>Sawm</a:t>
                      </a:r>
                      <a:r>
                        <a:rPr lang="en-GB" sz="1000" dirty="0"/>
                        <a:t> (fasting in Ramadan), and </a:t>
                      </a:r>
                      <a:r>
                        <a:rPr lang="en-GB" sz="1000" b="1" dirty="0"/>
                        <a:t>Hajj</a:t>
                      </a:r>
                      <a:r>
                        <a:rPr lang="en-GB" sz="1000" dirty="0"/>
                        <a:t> (pilgrimage).</a:t>
                      </a:r>
                      <a:endParaRPr lang="en-GB" sz="1000" b="0" i="0" u="none" strike="noStrike" cap="none" dirty="0">
                        <a:solidFill>
                          <a:srgbClr val="000000"/>
                        </a:solidFill>
                        <a:latin typeface="Arial"/>
                        <a:ea typeface="Calibri"/>
                        <a:cs typeface="Calibri"/>
                        <a:sym typeface="Arial"/>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101" name="Google Shape;101;p17"/>
          <p:cNvSpPr txBox="1"/>
          <p:nvPr/>
        </p:nvSpPr>
        <p:spPr>
          <a:xfrm>
            <a:off x="528392" y="100742"/>
            <a:ext cx="3864975" cy="261570"/>
          </a:xfrm>
          <a:prstGeom prst="rect">
            <a:avLst/>
          </a:prstGeom>
          <a:noFill/>
          <a:ln>
            <a:noFill/>
          </a:ln>
        </p:spPr>
        <p:txBody>
          <a:bodyPr spcFirstLastPara="1" wrap="square" lIns="91425" tIns="45700" rIns="91425" bIns="45700" anchor="t" anchorCtr="0">
            <a:spAutoFit/>
          </a:bodyPr>
          <a:lstStyle/>
          <a:p>
            <a:pPr>
              <a:buSzPts val="1200"/>
            </a:pPr>
            <a:r>
              <a:rPr lang="en-GB" sz="1100" b="1" dirty="0">
                <a:ea typeface="Calibri"/>
                <a:cs typeface="Calibri"/>
                <a:sym typeface="Calibri"/>
              </a:rPr>
              <a:t> Key Beliefs in Islam (Theology)</a:t>
            </a:r>
            <a:endParaRPr lang="en-GB" sz="1100" b="1" i="1" u="none" strike="noStrike" cap="none" dirty="0">
              <a:solidFill>
                <a:schemeClr val="dk1"/>
              </a:solidFill>
              <a:ea typeface="Calibri"/>
              <a:cs typeface="Calibri"/>
            </a:endParaRPr>
          </a:p>
        </p:txBody>
      </p:sp>
      <p:sp>
        <p:nvSpPr>
          <p:cNvPr id="3" name="TextBox 2">
            <a:extLst>
              <a:ext uri="{FF2B5EF4-FFF2-40B4-BE49-F238E27FC236}">
                <a16:creationId xmlns:a16="http://schemas.microsoft.com/office/drawing/2014/main" id="{E7363847-B4F6-4F65-0A96-D86958FAE405}"/>
              </a:ext>
            </a:extLst>
          </p:cNvPr>
          <p:cNvSpPr txBox="1"/>
          <p:nvPr/>
        </p:nvSpPr>
        <p:spPr>
          <a:xfrm>
            <a:off x="3372859" y="4386435"/>
            <a:ext cx="5686265" cy="2410916"/>
          </a:xfrm>
          <a:prstGeom prst="rect">
            <a:avLst/>
          </a:prstGeom>
          <a:solidFill>
            <a:srgbClr val="006072">
              <a:alpha val="54000"/>
            </a:srgbClr>
          </a:solidFill>
          <a:ln w="12700">
            <a:solidFill>
              <a:schemeClr val="tx1"/>
            </a:solidFill>
          </a:ln>
        </p:spPr>
        <p:txBody>
          <a:bodyPr wrap="square" lIns="91440" tIns="45720" rIns="91440" bIns="45720" anchor="t">
            <a:spAutoFit/>
          </a:bodyPr>
          <a:lstStyle/>
          <a:p>
            <a:pPr>
              <a:spcAft>
                <a:spcPts val="800"/>
              </a:spcAft>
            </a:pPr>
            <a:r>
              <a:rPr lang="en-GB" sz="1200" b="1" u="sng" dirty="0">
                <a:solidFill>
                  <a:schemeClr val="bg1"/>
                </a:solidFill>
                <a:cs typeface="Calibri"/>
              </a:rPr>
              <a:t> What do Muslims believe about Muhammad (Peace Be Upon Him)?</a:t>
            </a:r>
          </a:p>
          <a:p>
            <a:r>
              <a:rPr lang="en-GB" sz="1200" dirty="0">
                <a:solidFill>
                  <a:schemeClr val="bg1"/>
                </a:solidFill>
              </a:rPr>
              <a:t>Muslims believe that </a:t>
            </a:r>
            <a:r>
              <a:rPr lang="en-GB" sz="1200" b="1" dirty="0">
                <a:solidFill>
                  <a:schemeClr val="bg1"/>
                </a:solidFill>
              </a:rPr>
              <a:t>Muhammad</a:t>
            </a:r>
            <a:r>
              <a:rPr lang="en-GB" sz="1200" dirty="0">
                <a:solidFill>
                  <a:schemeClr val="bg1"/>
                </a:solidFill>
              </a:rPr>
              <a:t> was a </a:t>
            </a:r>
            <a:r>
              <a:rPr lang="en-GB" sz="1200" b="1" dirty="0">
                <a:solidFill>
                  <a:schemeClr val="bg1"/>
                </a:solidFill>
              </a:rPr>
              <a:t>prophet</a:t>
            </a:r>
            <a:r>
              <a:rPr lang="en-GB" sz="1200" dirty="0">
                <a:solidFill>
                  <a:schemeClr val="bg1"/>
                </a:solidFill>
              </a:rPr>
              <a:t> of God. A </a:t>
            </a:r>
            <a:r>
              <a:rPr lang="en-GB" sz="1200" b="1" dirty="0">
                <a:solidFill>
                  <a:schemeClr val="bg1"/>
                </a:solidFill>
              </a:rPr>
              <a:t>prophet</a:t>
            </a:r>
            <a:r>
              <a:rPr lang="en-GB" sz="1200" dirty="0">
                <a:solidFill>
                  <a:schemeClr val="bg1"/>
                </a:solidFill>
              </a:rPr>
              <a:t> is someone chosen by God to </a:t>
            </a:r>
            <a:r>
              <a:rPr lang="en-GB" sz="1200" b="1" dirty="0">
                <a:solidFill>
                  <a:schemeClr val="bg1"/>
                </a:solidFill>
              </a:rPr>
              <a:t>share God’s message</a:t>
            </a:r>
            <a:r>
              <a:rPr lang="en-GB" sz="1200" dirty="0">
                <a:solidFill>
                  <a:schemeClr val="bg1"/>
                </a:solidFill>
              </a:rPr>
              <a:t> with people. Muslims believe Muhammad was the </a:t>
            </a:r>
            <a:r>
              <a:rPr lang="en-GB" sz="1200" b="1" dirty="0">
                <a:solidFill>
                  <a:schemeClr val="bg1"/>
                </a:solidFill>
              </a:rPr>
              <a:t>last prophet</a:t>
            </a:r>
            <a:r>
              <a:rPr lang="en-GB" sz="1200" dirty="0">
                <a:solidFill>
                  <a:schemeClr val="bg1"/>
                </a:solidFill>
              </a:rPr>
              <a:t> sent by God. Muslims respect Muhammad very much, but </a:t>
            </a:r>
            <a:r>
              <a:rPr lang="en-GB" sz="1200" b="1" dirty="0">
                <a:solidFill>
                  <a:schemeClr val="bg1"/>
                </a:solidFill>
              </a:rPr>
              <a:t>do not worship him</a:t>
            </a:r>
            <a:r>
              <a:rPr lang="en-GB" sz="1200" dirty="0">
                <a:solidFill>
                  <a:schemeClr val="bg1"/>
                </a:solidFill>
              </a:rPr>
              <a:t>. They believe he showed people </a:t>
            </a:r>
            <a:r>
              <a:rPr lang="en-GB" sz="1200" b="1" dirty="0">
                <a:solidFill>
                  <a:schemeClr val="bg1"/>
                </a:solidFill>
              </a:rPr>
              <a:t>how to live a good life</a:t>
            </a:r>
            <a:r>
              <a:rPr lang="en-GB" sz="1200" dirty="0">
                <a:solidFill>
                  <a:schemeClr val="bg1"/>
                </a:solidFill>
              </a:rPr>
              <a:t> by his words and actions.</a:t>
            </a:r>
          </a:p>
          <a:p>
            <a:r>
              <a:rPr lang="en-GB" sz="1200" b="1" u="sng" dirty="0">
                <a:solidFill>
                  <a:schemeClr val="bg1"/>
                </a:solidFill>
              </a:rPr>
              <a:t>The Qur’an and Muhammad</a:t>
            </a:r>
          </a:p>
          <a:p>
            <a:r>
              <a:rPr lang="en-GB" sz="1200" dirty="0">
                <a:solidFill>
                  <a:schemeClr val="bg1"/>
                </a:solidFill>
              </a:rPr>
              <a:t>Muslims believe the </a:t>
            </a:r>
            <a:r>
              <a:rPr lang="en-GB" sz="1200" b="1" dirty="0">
                <a:solidFill>
                  <a:schemeClr val="bg1"/>
                </a:solidFill>
              </a:rPr>
              <a:t>Qur’an</a:t>
            </a:r>
            <a:r>
              <a:rPr lang="en-GB" sz="1200" dirty="0">
                <a:solidFill>
                  <a:schemeClr val="bg1"/>
                </a:solidFill>
              </a:rPr>
              <a:t> is the </a:t>
            </a:r>
            <a:r>
              <a:rPr lang="en-GB" sz="1200" b="1" dirty="0">
                <a:solidFill>
                  <a:schemeClr val="bg1"/>
                </a:solidFill>
              </a:rPr>
              <a:t>holy book of Islam</a:t>
            </a:r>
            <a:r>
              <a:rPr lang="en-GB" sz="1200" dirty="0">
                <a:solidFill>
                  <a:schemeClr val="bg1"/>
                </a:solidFill>
              </a:rPr>
              <a:t>. They believe the </a:t>
            </a:r>
            <a:r>
              <a:rPr lang="en-GB" sz="1200" b="1" dirty="0">
                <a:solidFill>
                  <a:schemeClr val="bg1"/>
                </a:solidFill>
              </a:rPr>
              <a:t>words of the Qur’an came from God (Allah)</a:t>
            </a:r>
            <a:r>
              <a:rPr lang="en-GB" sz="1200" dirty="0">
                <a:solidFill>
                  <a:schemeClr val="bg1"/>
                </a:solidFill>
              </a:rPr>
              <a:t>. Muslims believe the Qur’an was </a:t>
            </a:r>
            <a:r>
              <a:rPr lang="en-GB" sz="1200" b="1" dirty="0">
                <a:solidFill>
                  <a:schemeClr val="bg1"/>
                </a:solidFill>
              </a:rPr>
              <a:t>revealed to Muhammad</a:t>
            </a:r>
            <a:r>
              <a:rPr lang="en-GB" sz="1200" dirty="0">
                <a:solidFill>
                  <a:schemeClr val="bg1"/>
                </a:solidFill>
              </a:rPr>
              <a:t>. </a:t>
            </a:r>
            <a:r>
              <a:rPr lang="en-GB" sz="1200" b="1" dirty="0">
                <a:solidFill>
                  <a:schemeClr val="bg1"/>
                </a:solidFill>
              </a:rPr>
              <a:t>Muhammad did not write the Qur’an himself</a:t>
            </a:r>
            <a:r>
              <a:rPr lang="en-GB" sz="1200" dirty="0">
                <a:solidFill>
                  <a:schemeClr val="bg1"/>
                </a:solidFill>
              </a:rPr>
              <a:t>. Muslims believe the Qur’an was </a:t>
            </a:r>
            <a:r>
              <a:rPr lang="en-GB" sz="1200" b="1" dirty="0">
                <a:solidFill>
                  <a:schemeClr val="bg1"/>
                </a:solidFill>
              </a:rPr>
              <a:t>written down by Muhammad’s followers</a:t>
            </a:r>
            <a:r>
              <a:rPr lang="en-GB" sz="1200" dirty="0">
                <a:solidFill>
                  <a:schemeClr val="bg1"/>
                </a:solidFill>
              </a:rPr>
              <a:t> as he recited God’s words.</a:t>
            </a:r>
          </a:p>
        </p:txBody>
      </p:sp>
      <p:graphicFrame>
        <p:nvGraphicFramePr>
          <p:cNvPr id="8" name="Table 7"/>
          <p:cNvGraphicFramePr>
            <a:graphicFrameLocks noGrp="1"/>
          </p:cNvGraphicFramePr>
          <p:nvPr>
            <p:extLst>
              <p:ext uri="{D42A27DB-BD31-4B8C-83A1-F6EECF244321}">
                <p14:modId xmlns:p14="http://schemas.microsoft.com/office/powerpoint/2010/main" val="3855216147"/>
              </p:ext>
            </p:extLst>
          </p:nvPr>
        </p:nvGraphicFramePr>
        <p:xfrm>
          <a:off x="4866545" y="377613"/>
          <a:ext cx="4110966" cy="3911883"/>
        </p:xfrm>
        <a:graphic>
          <a:graphicData uri="http://schemas.openxmlformats.org/drawingml/2006/table">
            <a:tbl>
              <a:tblPr bandRow="1">
                <a:tableStyleId>{019230C2-1D97-44F0-94CC-6303D8BCFCBE}</a:tableStyleId>
              </a:tblPr>
              <a:tblGrid>
                <a:gridCol w="1300360">
                  <a:extLst>
                    <a:ext uri="{9D8B030D-6E8A-4147-A177-3AD203B41FA5}">
                      <a16:colId xmlns:a16="http://schemas.microsoft.com/office/drawing/2014/main" val="2393905392"/>
                    </a:ext>
                  </a:extLst>
                </a:gridCol>
                <a:gridCol w="2810606">
                  <a:extLst>
                    <a:ext uri="{9D8B030D-6E8A-4147-A177-3AD203B41FA5}">
                      <a16:colId xmlns:a16="http://schemas.microsoft.com/office/drawing/2014/main" val="168055979"/>
                    </a:ext>
                  </a:extLst>
                </a:gridCol>
              </a:tblGrid>
              <a:tr h="764800">
                <a:tc>
                  <a:txBody>
                    <a:bodyPr/>
                    <a:lstStyle/>
                    <a:p>
                      <a:pPr algn="ctr" fontAlgn="base">
                        <a:lnSpc>
                          <a:spcPts val="1425"/>
                        </a:lnSpc>
                        <a:buNone/>
                      </a:pPr>
                      <a:r>
                        <a:rPr lang="en-GB" b="1" dirty="0">
                          <a:solidFill>
                            <a:schemeClr val="bg1"/>
                          </a:solidFill>
                          <a:effectLst/>
                          <a:latin typeface="Calibri"/>
                        </a:rPr>
                        <a:t>Community </a:t>
                      </a:r>
                    </a:p>
                  </a:txBody>
                  <a:tcPr marL="91450" marR="91450" anchor="ctr">
                    <a:lnL w="11430" cap="flat" cmpd="sng" algn="ctr">
                      <a:solidFill>
                        <a:srgbClr val="000000"/>
                      </a:solidFill>
                      <a:prstDash val="solid"/>
                      <a:round/>
                      <a:headEnd type="none" w="med" len="med"/>
                      <a:tailEnd type="none" w="med" len="med"/>
                    </a:lnL>
                    <a:lnR w="11430" cap="flat" cmpd="sng" algn="ctr">
                      <a:solidFill>
                        <a:srgbClr val="000000"/>
                      </a:solidFill>
                      <a:prstDash val="solid"/>
                      <a:round/>
                      <a:headEnd type="none" w="med" len="med"/>
                      <a:tailEnd type="none" w="med" len="med"/>
                    </a:lnR>
                    <a:lnT w="11430" cap="flat" cmpd="sng" algn="ctr">
                      <a:solidFill>
                        <a:srgbClr val="000000"/>
                      </a:solidFill>
                      <a:prstDash val="solid"/>
                      <a:round/>
                      <a:headEnd type="none" w="med" len="med"/>
                      <a:tailEnd type="none" w="med" len="med"/>
                    </a:lnT>
                    <a:lnB w="11430" cap="flat" cmpd="sng" algn="ctr">
                      <a:solidFill>
                        <a:srgbClr val="000000"/>
                      </a:solidFill>
                      <a:prstDash val="solid"/>
                      <a:round/>
                      <a:headEnd type="none" w="med" len="med"/>
                      <a:tailEnd type="none" w="med" len="med"/>
                    </a:lnB>
                    <a:solidFill>
                      <a:srgbClr val="006072"/>
                    </a:solidFill>
                  </a:tcPr>
                </a:tc>
                <a:tc>
                  <a:txBody>
                    <a:bodyPr/>
                    <a:lstStyle/>
                    <a:p>
                      <a:r>
                        <a:rPr lang="en-GB" sz="1000" dirty="0"/>
                        <a:t>Humans need to </a:t>
                      </a:r>
                      <a:r>
                        <a:rPr lang="en-GB" sz="1000" b="1" dirty="0"/>
                        <a:t>belong. </a:t>
                      </a:r>
                      <a:r>
                        <a:rPr lang="en-GB" sz="1000" dirty="0"/>
                        <a:t>Mosques help Muslims feel part of a </a:t>
                      </a:r>
                      <a:r>
                        <a:rPr lang="en-GB" sz="1000" b="1" dirty="0"/>
                        <a:t>community. </a:t>
                      </a:r>
                      <a:r>
                        <a:rPr lang="en-GB" sz="1000" dirty="0"/>
                        <a:t>Children may go to </a:t>
                      </a:r>
                      <a:r>
                        <a:rPr lang="en-GB" sz="1000" b="1" dirty="0"/>
                        <a:t>Madrassah</a:t>
                      </a:r>
                      <a:r>
                        <a:rPr lang="en-GB" sz="1000" dirty="0"/>
                        <a:t> to learn about Islam. Being with others helps Muslims live out their beliefs</a:t>
                      </a:r>
                    </a:p>
                  </a:txBody>
                  <a:tcPr marL="91450" marR="91450" anchor="ctr">
                    <a:lnL w="11430" cap="flat" cmpd="sng" algn="ctr">
                      <a:solidFill>
                        <a:srgbClr val="000000"/>
                      </a:solidFill>
                      <a:prstDash val="solid"/>
                      <a:round/>
                      <a:headEnd type="none" w="med" len="med"/>
                      <a:tailEnd type="none" w="med" len="med"/>
                    </a:lnL>
                    <a:lnR w="11430" cap="flat" cmpd="sng" algn="ctr">
                      <a:solidFill>
                        <a:srgbClr val="000000"/>
                      </a:solidFill>
                      <a:prstDash val="solid"/>
                      <a:round/>
                      <a:headEnd type="none" w="med" len="med"/>
                      <a:tailEnd type="none" w="med" len="med"/>
                    </a:lnR>
                    <a:lnT w="11430" cap="flat" cmpd="sng" algn="ctr">
                      <a:solidFill>
                        <a:srgbClr val="000000"/>
                      </a:solidFill>
                      <a:prstDash val="solid"/>
                      <a:round/>
                      <a:headEnd type="none" w="med" len="med"/>
                      <a:tailEnd type="none" w="med" len="med"/>
                    </a:lnT>
                    <a:lnB w="1143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11524132"/>
                  </a:ext>
                </a:extLst>
              </a:tr>
              <a:tr h="764800">
                <a:tc>
                  <a:txBody>
                    <a:bodyPr/>
                    <a:lstStyle/>
                    <a:p>
                      <a:pPr algn="ctr" fontAlgn="base">
                        <a:lnSpc>
                          <a:spcPts val="1425"/>
                        </a:lnSpc>
                        <a:buNone/>
                      </a:pPr>
                      <a:r>
                        <a:rPr lang="en-GB" sz="1200" b="1" dirty="0">
                          <a:solidFill>
                            <a:srgbClr val="FFFFFF"/>
                          </a:solidFill>
                          <a:effectLst/>
                          <a:latin typeface="Calibri"/>
                        </a:rPr>
                        <a:t>Mosque</a:t>
                      </a:r>
                      <a:endParaRPr lang="en-GB" dirty="0">
                        <a:effectLst/>
                        <a:latin typeface="Calibri"/>
                      </a:endParaRPr>
                    </a:p>
                  </a:txBody>
                  <a:tcPr marL="91450" marR="91450" anchor="ctr">
                    <a:lnL w="11430" cap="flat" cmpd="sng" algn="ctr">
                      <a:solidFill>
                        <a:srgbClr val="000000"/>
                      </a:solidFill>
                      <a:prstDash val="solid"/>
                      <a:round/>
                      <a:headEnd type="none" w="med" len="med"/>
                      <a:tailEnd type="none" w="med" len="med"/>
                    </a:lnL>
                    <a:lnR w="11430" cap="flat" cmpd="sng" algn="ctr">
                      <a:solidFill>
                        <a:srgbClr val="000000"/>
                      </a:solidFill>
                      <a:prstDash val="solid"/>
                      <a:round/>
                      <a:headEnd type="none" w="med" len="med"/>
                      <a:tailEnd type="none" w="med" len="med"/>
                    </a:lnR>
                    <a:lnT w="11430" cap="flat" cmpd="sng" algn="ctr">
                      <a:solidFill>
                        <a:srgbClr val="000000"/>
                      </a:solidFill>
                      <a:prstDash val="solid"/>
                      <a:round/>
                      <a:headEnd type="none" w="med" len="med"/>
                      <a:tailEnd type="none" w="med" len="med"/>
                    </a:lnT>
                    <a:lnB w="11430" cap="flat" cmpd="sng" algn="ctr">
                      <a:solidFill>
                        <a:srgbClr val="000000"/>
                      </a:solidFill>
                      <a:prstDash val="solid"/>
                      <a:round/>
                      <a:headEnd type="none" w="med" len="med"/>
                      <a:tailEnd type="none" w="med" len="med"/>
                    </a:lnB>
                    <a:solidFill>
                      <a:srgbClr val="006072"/>
                    </a:solidFill>
                  </a:tcPr>
                </a:tc>
                <a:tc>
                  <a:txBody>
                    <a:bodyPr/>
                    <a:lstStyle/>
                    <a:p>
                      <a:r>
                        <a:rPr lang="en-GB" sz="1000" dirty="0"/>
                        <a:t>A </a:t>
                      </a:r>
                      <a:r>
                        <a:rPr lang="en-GB" sz="1000" b="1" dirty="0"/>
                        <a:t>mosque</a:t>
                      </a:r>
                      <a:r>
                        <a:rPr lang="en-GB" sz="1000" dirty="0"/>
                        <a:t> is a place of worship. The </a:t>
                      </a:r>
                      <a:r>
                        <a:rPr lang="en-GB" sz="1000" b="1" dirty="0"/>
                        <a:t>Imam</a:t>
                      </a:r>
                      <a:r>
                        <a:rPr lang="en-GB" sz="1000" dirty="0"/>
                        <a:t> leads prayers. The </a:t>
                      </a:r>
                      <a:r>
                        <a:rPr lang="en-GB" sz="1000" b="1" dirty="0"/>
                        <a:t>Adhan</a:t>
                      </a:r>
                      <a:r>
                        <a:rPr lang="en-GB" sz="1000" dirty="0"/>
                        <a:t> is the call to prayer</a:t>
                      </a:r>
                    </a:p>
                    <a:p>
                      <a:r>
                        <a:rPr lang="en-GB" sz="1000" dirty="0"/>
                        <a:t>The </a:t>
                      </a:r>
                      <a:r>
                        <a:rPr lang="en-GB" sz="1000" b="1" dirty="0"/>
                        <a:t>Minbar</a:t>
                      </a:r>
                      <a:r>
                        <a:rPr lang="en-GB" sz="1000" dirty="0"/>
                        <a:t> is where sermons are given</a:t>
                      </a:r>
                    </a:p>
                    <a:p>
                      <a:r>
                        <a:rPr lang="en-GB" sz="1000" dirty="0"/>
                        <a:t>Mosques bring Muslims together as a </a:t>
                      </a:r>
                      <a:r>
                        <a:rPr lang="en-GB" sz="1000" b="1" dirty="0"/>
                        <a:t>community</a:t>
                      </a:r>
                      <a:endParaRPr lang="en-GB" sz="1000" dirty="0"/>
                    </a:p>
                  </a:txBody>
                  <a:tcPr marL="91450" marR="91450" anchor="ctr">
                    <a:lnL w="11430" cap="flat" cmpd="sng" algn="ctr">
                      <a:solidFill>
                        <a:srgbClr val="000000"/>
                      </a:solidFill>
                      <a:prstDash val="solid"/>
                      <a:round/>
                      <a:headEnd type="none" w="med" len="med"/>
                      <a:tailEnd type="none" w="med" len="med"/>
                    </a:lnL>
                    <a:lnR w="11430" cap="flat" cmpd="sng" algn="ctr">
                      <a:solidFill>
                        <a:srgbClr val="000000"/>
                      </a:solidFill>
                      <a:prstDash val="solid"/>
                      <a:round/>
                      <a:headEnd type="none" w="med" len="med"/>
                      <a:tailEnd type="none" w="med" len="med"/>
                    </a:lnR>
                    <a:lnT w="11430" cap="flat" cmpd="sng" algn="ctr">
                      <a:solidFill>
                        <a:srgbClr val="000000"/>
                      </a:solidFill>
                      <a:prstDash val="solid"/>
                      <a:round/>
                      <a:headEnd type="none" w="med" len="med"/>
                      <a:tailEnd type="none" w="med" len="med"/>
                    </a:lnT>
                    <a:lnB w="1143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99160457"/>
                  </a:ext>
                </a:extLst>
              </a:tr>
              <a:tr h="1046763">
                <a:tc>
                  <a:txBody>
                    <a:bodyPr/>
                    <a:lstStyle/>
                    <a:p>
                      <a:pPr marL="0" marR="0" lvl="0" indent="0" algn="ctr" defTabSz="914400" rtl="0" eaLnBrk="1" fontAlgn="base" latinLnBrk="0" hangingPunct="1">
                        <a:lnSpc>
                          <a:spcPts val="1425"/>
                        </a:lnSpc>
                        <a:spcBef>
                          <a:spcPts val="0"/>
                        </a:spcBef>
                        <a:spcAft>
                          <a:spcPts val="0"/>
                        </a:spcAft>
                        <a:buClr>
                          <a:srgbClr val="000000"/>
                        </a:buClr>
                        <a:buSzTx/>
                        <a:buFont typeface="Arial"/>
                        <a:buNone/>
                        <a:tabLst/>
                        <a:defRPr/>
                      </a:pPr>
                      <a:r>
                        <a:rPr lang="en-GB" sz="1200" b="1" dirty="0">
                          <a:solidFill>
                            <a:schemeClr val="bg1"/>
                          </a:solidFill>
                        </a:rPr>
                        <a:t>Charity and Helping Others</a:t>
                      </a:r>
                    </a:p>
                    <a:p>
                      <a:pPr algn="ctr" fontAlgn="base">
                        <a:lnSpc>
                          <a:spcPts val="1425"/>
                        </a:lnSpc>
                        <a:buNone/>
                      </a:pPr>
                      <a:endParaRPr lang="en-GB" dirty="0">
                        <a:effectLst/>
                        <a:latin typeface="Calibri"/>
                      </a:endParaRPr>
                    </a:p>
                  </a:txBody>
                  <a:tcPr marL="91450" marR="91450" anchor="ctr">
                    <a:lnL w="11430" cap="flat" cmpd="sng" algn="ctr">
                      <a:solidFill>
                        <a:srgbClr val="000000"/>
                      </a:solidFill>
                      <a:prstDash val="solid"/>
                      <a:round/>
                      <a:headEnd type="none" w="med" len="med"/>
                      <a:tailEnd type="none" w="med" len="med"/>
                    </a:lnL>
                    <a:lnR w="11430" cap="flat" cmpd="sng" algn="ctr">
                      <a:solidFill>
                        <a:srgbClr val="000000"/>
                      </a:solidFill>
                      <a:prstDash val="solid"/>
                      <a:round/>
                      <a:headEnd type="none" w="med" len="med"/>
                      <a:tailEnd type="none" w="med" len="med"/>
                    </a:lnR>
                    <a:lnT w="11430" cap="flat" cmpd="sng" algn="ctr">
                      <a:solidFill>
                        <a:srgbClr val="000000"/>
                      </a:solidFill>
                      <a:prstDash val="solid"/>
                      <a:round/>
                      <a:headEnd type="none" w="med" len="med"/>
                      <a:tailEnd type="none" w="med" len="med"/>
                    </a:lnT>
                    <a:lnB w="11430" cap="flat" cmpd="sng" algn="ctr">
                      <a:solidFill>
                        <a:srgbClr val="000000"/>
                      </a:solidFill>
                      <a:prstDash val="solid"/>
                      <a:round/>
                      <a:headEnd type="none" w="med" len="med"/>
                      <a:tailEnd type="none" w="med" len="med"/>
                    </a:lnB>
                    <a:solidFill>
                      <a:srgbClr val="006072"/>
                    </a:solidFill>
                  </a:tcPr>
                </a:tc>
                <a:tc>
                  <a:txBody>
                    <a:bodyPr/>
                    <a:lstStyle/>
                    <a:p>
                      <a:r>
                        <a:rPr lang="en-GB" sz="1000" b="1" dirty="0"/>
                        <a:t>Zakat</a:t>
                      </a:r>
                      <a:r>
                        <a:rPr lang="en-GB" sz="1000" dirty="0"/>
                        <a:t> is giving money to help people in need</a:t>
                      </a:r>
                    </a:p>
                    <a:p>
                      <a:r>
                        <a:rPr lang="en-GB" sz="1000" dirty="0"/>
                        <a:t>It is one of the </a:t>
                      </a:r>
                      <a:r>
                        <a:rPr lang="en-GB" sz="1000" b="1" dirty="0"/>
                        <a:t>Five Pillars of Islam</a:t>
                      </a:r>
                      <a:endParaRPr lang="en-GB" sz="1000" dirty="0"/>
                    </a:p>
                    <a:p>
                      <a:r>
                        <a:rPr lang="en-GB" sz="1000" dirty="0"/>
                        <a:t>Giving money shows </a:t>
                      </a:r>
                      <a:r>
                        <a:rPr lang="en-GB" sz="1000" b="1" dirty="0"/>
                        <a:t>kindness</a:t>
                      </a:r>
                      <a:r>
                        <a:rPr lang="en-GB" sz="1000" dirty="0"/>
                        <a:t>, </a:t>
                      </a:r>
                      <a:r>
                        <a:rPr lang="en-GB" sz="1000" b="1" dirty="0"/>
                        <a:t>sacrifice</a:t>
                      </a:r>
                      <a:r>
                        <a:rPr lang="en-GB" sz="1000" dirty="0"/>
                        <a:t>, and </a:t>
                      </a:r>
                      <a:r>
                        <a:rPr lang="en-GB" sz="1000" b="1" dirty="0"/>
                        <a:t>submission</a:t>
                      </a:r>
                      <a:endParaRPr lang="en-GB" sz="1000" dirty="0"/>
                    </a:p>
                    <a:p>
                      <a:r>
                        <a:rPr lang="en-GB" sz="1000" dirty="0"/>
                        <a:t>Muslim charities help people locally and around the world</a:t>
                      </a:r>
                    </a:p>
                  </a:txBody>
                  <a:tcPr marL="91450" marR="91450" anchor="ctr">
                    <a:lnL w="11430" cap="flat" cmpd="sng" algn="ctr">
                      <a:solidFill>
                        <a:srgbClr val="000000"/>
                      </a:solidFill>
                      <a:prstDash val="solid"/>
                      <a:round/>
                      <a:headEnd type="none" w="med" len="med"/>
                      <a:tailEnd type="none" w="med" len="med"/>
                    </a:lnL>
                    <a:lnR w="11430" cap="flat" cmpd="sng" algn="ctr">
                      <a:solidFill>
                        <a:srgbClr val="000000"/>
                      </a:solidFill>
                      <a:prstDash val="solid"/>
                      <a:round/>
                      <a:headEnd type="none" w="med" len="med"/>
                      <a:tailEnd type="none" w="med" len="med"/>
                    </a:lnR>
                    <a:lnT w="11430" cap="flat" cmpd="sng" algn="ctr">
                      <a:solidFill>
                        <a:srgbClr val="000000"/>
                      </a:solidFill>
                      <a:prstDash val="solid"/>
                      <a:round/>
                      <a:headEnd type="none" w="med" len="med"/>
                      <a:tailEnd type="none" w="med" len="med"/>
                    </a:lnT>
                    <a:lnB w="1143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97249215"/>
                  </a:ext>
                </a:extLst>
              </a:tr>
              <a:tr h="1100943">
                <a:tc>
                  <a:txBody>
                    <a:bodyPr/>
                    <a:lstStyle/>
                    <a:p>
                      <a:pPr algn="ctr" fontAlgn="base">
                        <a:lnSpc>
                          <a:spcPts val="1425"/>
                        </a:lnSpc>
                        <a:buNone/>
                      </a:pPr>
                      <a:r>
                        <a:rPr lang="en-GB" b="1" dirty="0">
                          <a:solidFill>
                            <a:schemeClr val="bg1"/>
                          </a:solidFill>
                          <a:effectLst/>
                          <a:latin typeface="Calibri"/>
                        </a:rPr>
                        <a:t>UK/Somerset</a:t>
                      </a:r>
                    </a:p>
                  </a:txBody>
                  <a:tcPr marL="91450" marR="91450" anchor="ctr">
                    <a:lnL w="11430" cap="flat" cmpd="sng" algn="ctr">
                      <a:solidFill>
                        <a:srgbClr val="000000"/>
                      </a:solidFill>
                      <a:prstDash val="solid"/>
                      <a:round/>
                      <a:headEnd type="none" w="med" len="med"/>
                      <a:tailEnd type="none" w="med" len="med"/>
                    </a:lnL>
                    <a:lnR w="11430" cap="flat" cmpd="sng" algn="ctr">
                      <a:solidFill>
                        <a:srgbClr val="000000"/>
                      </a:solidFill>
                      <a:prstDash val="solid"/>
                      <a:round/>
                      <a:headEnd type="none" w="med" len="med"/>
                      <a:tailEnd type="none" w="med" len="med"/>
                    </a:lnR>
                    <a:lnT w="11430" cap="flat" cmpd="sng" algn="ctr">
                      <a:solidFill>
                        <a:srgbClr val="000000"/>
                      </a:solidFill>
                      <a:prstDash val="solid"/>
                      <a:round/>
                      <a:headEnd type="none" w="med" len="med"/>
                      <a:tailEnd type="none" w="med" len="med"/>
                    </a:lnT>
                    <a:lnB w="11430" cap="flat" cmpd="sng" algn="ctr">
                      <a:solidFill>
                        <a:srgbClr val="000000"/>
                      </a:solidFill>
                      <a:prstDash val="solid"/>
                      <a:round/>
                      <a:headEnd type="none" w="med" len="med"/>
                      <a:tailEnd type="none" w="med" len="med"/>
                    </a:lnB>
                    <a:solidFill>
                      <a:srgbClr val="006072"/>
                    </a:solidFill>
                  </a:tcPr>
                </a:tc>
                <a:tc>
                  <a:txBody>
                    <a:bodyPr/>
                    <a:lstStyle/>
                    <a:p>
                      <a:r>
                        <a:rPr lang="en-GB" sz="1000" dirty="0"/>
                        <a:t>Most British Muslims feel they can </a:t>
                      </a:r>
                      <a:r>
                        <a:rPr lang="en-GB" sz="1000" b="1" dirty="0"/>
                        <a:t>freely practise their faith</a:t>
                      </a:r>
                      <a:r>
                        <a:rPr lang="en-GB" sz="1000" dirty="0"/>
                        <a:t> in the UK.</a:t>
                      </a:r>
                    </a:p>
                    <a:p>
                      <a:r>
                        <a:rPr lang="en-GB" sz="1000" dirty="0"/>
                        <a:t>Many see their </a:t>
                      </a:r>
                      <a:r>
                        <a:rPr lang="en-GB" sz="1000" b="1" dirty="0"/>
                        <a:t>religion as an important part</a:t>
                      </a:r>
                      <a:r>
                        <a:rPr lang="en-GB" sz="1000" dirty="0"/>
                        <a:t> of who they are as people.</a:t>
                      </a:r>
                    </a:p>
                    <a:p>
                      <a:r>
                        <a:rPr lang="en-GB" sz="1000" dirty="0"/>
                        <a:t>They also want good relations with people from other religions and communities in Britain. </a:t>
                      </a:r>
                    </a:p>
                  </a:txBody>
                  <a:tcPr marL="91450" marR="91450" anchor="ctr">
                    <a:lnL w="11430" cap="flat" cmpd="sng" algn="ctr">
                      <a:solidFill>
                        <a:srgbClr val="000000"/>
                      </a:solidFill>
                      <a:prstDash val="solid"/>
                      <a:round/>
                      <a:headEnd type="none" w="med" len="med"/>
                      <a:tailEnd type="none" w="med" len="med"/>
                    </a:lnL>
                    <a:lnR w="11430" cap="flat" cmpd="sng" algn="ctr">
                      <a:solidFill>
                        <a:srgbClr val="000000"/>
                      </a:solidFill>
                      <a:prstDash val="solid"/>
                      <a:round/>
                      <a:headEnd type="none" w="med" len="med"/>
                      <a:tailEnd type="none" w="med" len="med"/>
                    </a:lnR>
                    <a:lnT w="11430" cap="flat" cmpd="sng" algn="ctr">
                      <a:solidFill>
                        <a:srgbClr val="000000"/>
                      </a:solidFill>
                      <a:prstDash val="solid"/>
                      <a:round/>
                      <a:headEnd type="none" w="med" len="med"/>
                      <a:tailEnd type="none" w="med" len="med"/>
                    </a:lnT>
                    <a:lnB w="1143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61943752"/>
                  </a:ext>
                </a:extLst>
              </a:tr>
            </a:tbl>
          </a:graphicData>
        </a:graphic>
      </p:graphicFrame>
      <p:graphicFrame>
        <p:nvGraphicFramePr>
          <p:cNvPr id="2" name="Google Shape;100;p17">
            <a:extLst>
              <a:ext uri="{FF2B5EF4-FFF2-40B4-BE49-F238E27FC236}">
                <a16:creationId xmlns:a16="http://schemas.microsoft.com/office/drawing/2014/main" id="{9BF925DB-B419-B83C-ED42-FB0F39D69E76}"/>
              </a:ext>
            </a:extLst>
          </p:cNvPr>
          <p:cNvGraphicFramePr/>
          <p:nvPr>
            <p:extLst>
              <p:ext uri="{D42A27DB-BD31-4B8C-83A1-F6EECF244321}">
                <p14:modId xmlns:p14="http://schemas.microsoft.com/office/powerpoint/2010/main" val="1168983016"/>
              </p:ext>
            </p:extLst>
          </p:nvPr>
        </p:nvGraphicFramePr>
        <p:xfrm>
          <a:off x="528392" y="4515482"/>
          <a:ext cx="2716383" cy="1310650"/>
        </p:xfrm>
        <a:graphic>
          <a:graphicData uri="http://schemas.openxmlformats.org/drawingml/2006/table">
            <a:tbl>
              <a:tblPr>
                <a:noFill/>
                <a:tableStyleId>{F6C49B42-F088-402A-B166-DCDAC429091B}</a:tableStyleId>
              </a:tblPr>
              <a:tblGrid>
                <a:gridCol w="773577">
                  <a:extLst>
                    <a:ext uri="{9D8B030D-6E8A-4147-A177-3AD203B41FA5}">
                      <a16:colId xmlns:a16="http://schemas.microsoft.com/office/drawing/2014/main" val="20000"/>
                    </a:ext>
                  </a:extLst>
                </a:gridCol>
                <a:gridCol w="1942806">
                  <a:extLst>
                    <a:ext uri="{9D8B030D-6E8A-4147-A177-3AD203B41FA5}">
                      <a16:colId xmlns:a16="http://schemas.microsoft.com/office/drawing/2014/main" val="20001"/>
                    </a:ext>
                  </a:extLst>
                </a:gridCol>
              </a:tblGrid>
              <a:tr h="1256377">
                <a:tc>
                  <a:txBody>
                    <a:bodyPr/>
                    <a:lstStyle/>
                    <a:p>
                      <a:pPr marL="0" marR="0" lvl="0" indent="0" algn="ctr" rtl="0">
                        <a:lnSpc>
                          <a:spcPct val="100000"/>
                        </a:lnSpc>
                        <a:spcBef>
                          <a:spcPts val="0"/>
                        </a:spcBef>
                        <a:spcAft>
                          <a:spcPts val="0"/>
                        </a:spcAft>
                        <a:buNone/>
                      </a:pPr>
                      <a:r>
                        <a:rPr lang="en-GB" sz="1200" b="1" i="0" u="none" strike="noStrike" cap="none" dirty="0">
                          <a:solidFill>
                            <a:srgbClr val="FFFFFF"/>
                          </a:solidFill>
                          <a:latin typeface="Arial"/>
                          <a:ea typeface="Calibri"/>
                          <a:cs typeface="Calibri"/>
                          <a:sym typeface="Arial"/>
                        </a:rPr>
                        <a:t>Actions v words</a:t>
                      </a:r>
                      <a:endParaRPr sz="1200" b="0" i="0" u="none" strike="noStrike" cap="none" dirty="0">
                        <a:latin typeface="Arial"/>
                        <a:ea typeface="Arial"/>
                        <a:cs typeface="Arial"/>
                        <a:sym typeface="Arial"/>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006072"/>
                    </a:solidFill>
                  </a:tcPr>
                </a:tc>
                <a:tc>
                  <a:txBody>
                    <a:bodyPr/>
                    <a:lstStyle/>
                    <a:p>
                      <a:r>
                        <a:rPr lang="en-GB" sz="1000" dirty="0"/>
                        <a:t>Is it better to </a:t>
                      </a:r>
                      <a:r>
                        <a:rPr lang="en-GB" sz="1000" b="1" dirty="0"/>
                        <a:t>say</a:t>
                      </a:r>
                      <a:r>
                        <a:rPr lang="en-GB" sz="1000" dirty="0"/>
                        <a:t> you believe or to </a:t>
                      </a:r>
                      <a:r>
                        <a:rPr lang="en-GB" sz="1000" b="1" dirty="0"/>
                        <a:t>show</a:t>
                      </a:r>
                      <a:r>
                        <a:rPr lang="en-GB" sz="1000" dirty="0"/>
                        <a:t> it through actions?</a:t>
                      </a:r>
                    </a:p>
                    <a:p>
                      <a:r>
                        <a:rPr lang="en-GB" sz="1000" dirty="0"/>
                        <a:t>Can people have different views about the same </a:t>
                      </a:r>
                      <a:r>
                        <a:rPr lang="en-GB" sz="1000" b="1" dirty="0"/>
                        <a:t>belief</a:t>
                      </a:r>
                      <a:r>
                        <a:rPr lang="en-GB" sz="1000" dirty="0"/>
                        <a:t>?</a:t>
                      </a:r>
                    </a:p>
                    <a:p>
                      <a:r>
                        <a:rPr lang="en-GB" sz="1000" dirty="0"/>
                        <a:t>How do my own </a:t>
                      </a:r>
                      <a:r>
                        <a:rPr lang="en-GB" sz="1000" b="1" dirty="0"/>
                        <a:t>beliefs </a:t>
                      </a:r>
                      <a:r>
                        <a:rPr lang="en-GB" sz="1000" dirty="0"/>
                        <a:t>affect the way I live?</a:t>
                      </a:r>
                    </a:p>
                    <a:p>
                      <a:r>
                        <a:rPr lang="en-GB" sz="1000" b="0" dirty="0"/>
                        <a:t>Many</a:t>
                      </a:r>
                      <a:r>
                        <a:rPr lang="en-GB" sz="1000" b="1" dirty="0"/>
                        <a:t> Muslims </a:t>
                      </a:r>
                      <a:r>
                        <a:rPr lang="en-GB" sz="1000" dirty="0"/>
                        <a:t>believe that </a:t>
                      </a:r>
                      <a:r>
                        <a:rPr lang="en-GB" sz="1000" b="1" dirty="0"/>
                        <a:t>actions matter</a:t>
                      </a:r>
                      <a:r>
                        <a:rPr lang="en-GB" sz="1000" dirty="0"/>
                        <a:t>, not just words.</a:t>
                      </a: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sp>
        <p:nvSpPr>
          <p:cNvPr id="7" name="TextBox 6">
            <a:extLst>
              <a:ext uri="{FF2B5EF4-FFF2-40B4-BE49-F238E27FC236}">
                <a16:creationId xmlns:a16="http://schemas.microsoft.com/office/drawing/2014/main" id="{02E6E94F-6232-FBB5-4482-EE266E6618EE}"/>
              </a:ext>
            </a:extLst>
          </p:cNvPr>
          <p:cNvSpPr txBox="1"/>
          <p:nvPr/>
        </p:nvSpPr>
        <p:spPr>
          <a:xfrm>
            <a:off x="528392" y="4246830"/>
            <a:ext cx="4572000" cy="261610"/>
          </a:xfrm>
          <a:prstGeom prst="rect">
            <a:avLst/>
          </a:prstGeom>
          <a:noFill/>
        </p:spPr>
        <p:txBody>
          <a:bodyPr wrap="square">
            <a:spAutoFit/>
          </a:bodyPr>
          <a:lstStyle/>
          <a:p>
            <a:r>
              <a:rPr lang="en-GB" sz="1100" b="1" dirty="0"/>
              <a:t>Big Questions (Philosophy)</a:t>
            </a:r>
            <a:r>
              <a:rPr lang="en-GB" sz="1100" dirty="0"/>
              <a:t>. </a:t>
            </a:r>
            <a:endParaRPr lang="en-GB" sz="1100" b="1" dirty="0"/>
          </a:p>
        </p:txBody>
      </p:sp>
      <p:grpSp>
        <p:nvGrpSpPr>
          <p:cNvPr id="9" name="Group 3">
            <a:extLst>
              <a:ext uri="{FF2B5EF4-FFF2-40B4-BE49-F238E27FC236}">
                <a16:creationId xmlns:a16="http://schemas.microsoft.com/office/drawing/2014/main" id="{4373F17E-F603-77C0-7092-7A3269DC78A5}"/>
              </a:ext>
            </a:extLst>
          </p:cNvPr>
          <p:cNvGrpSpPr>
            <a:grpSpLocks noChangeAspect="1"/>
          </p:cNvGrpSpPr>
          <p:nvPr/>
        </p:nvGrpSpPr>
        <p:grpSpPr>
          <a:xfrm>
            <a:off x="963276" y="5789171"/>
            <a:ext cx="1410912" cy="1034925"/>
            <a:chOff x="0" y="0"/>
            <a:chExt cx="4198620" cy="3079750"/>
          </a:xfrm>
        </p:grpSpPr>
        <p:sp>
          <p:nvSpPr>
            <p:cNvPr id="10" name="Freeform 4">
              <a:extLst>
                <a:ext uri="{FF2B5EF4-FFF2-40B4-BE49-F238E27FC236}">
                  <a16:creationId xmlns:a16="http://schemas.microsoft.com/office/drawing/2014/main" id="{48E15A84-6FAD-426D-B8AB-FC97146386AF}"/>
                </a:ext>
              </a:extLst>
            </p:cNvPr>
            <p:cNvSpPr/>
            <p:nvPr/>
          </p:nvSpPr>
          <p:spPr>
            <a:xfrm>
              <a:off x="-12699" y="-2540"/>
              <a:ext cx="4215129" cy="3083560"/>
            </a:xfrm>
            <a:custGeom>
              <a:avLst/>
              <a:gdLst/>
              <a:ahLst/>
              <a:cxnLst/>
              <a:rect l="l" t="t" r="r" b="b"/>
              <a:pathLst>
                <a:path w="4215129" h="3083560">
                  <a:moveTo>
                    <a:pt x="4196079" y="1511300"/>
                  </a:moveTo>
                  <a:cubicBezTo>
                    <a:pt x="4199889" y="1508760"/>
                    <a:pt x="4203699" y="1507490"/>
                    <a:pt x="4206239" y="1503680"/>
                  </a:cubicBezTo>
                  <a:cubicBezTo>
                    <a:pt x="4208779" y="1501140"/>
                    <a:pt x="4213859" y="1497330"/>
                    <a:pt x="4213859" y="1493520"/>
                  </a:cubicBezTo>
                  <a:cubicBezTo>
                    <a:pt x="4213859" y="1490980"/>
                    <a:pt x="4208779" y="1487170"/>
                    <a:pt x="4206239" y="1484630"/>
                  </a:cubicBezTo>
                  <a:lnTo>
                    <a:pt x="4194809" y="1473200"/>
                  </a:lnTo>
                  <a:cubicBezTo>
                    <a:pt x="4197349" y="1470660"/>
                    <a:pt x="4202429" y="1469390"/>
                    <a:pt x="4202429" y="1465580"/>
                  </a:cubicBezTo>
                  <a:cubicBezTo>
                    <a:pt x="4204969" y="1455420"/>
                    <a:pt x="4208779" y="1445260"/>
                    <a:pt x="4208779" y="1435100"/>
                  </a:cubicBezTo>
                  <a:cubicBezTo>
                    <a:pt x="4208779" y="1430020"/>
                    <a:pt x="4199889" y="1426210"/>
                    <a:pt x="4194809" y="1419860"/>
                  </a:cubicBezTo>
                  <a:cubicBezTo>
                    <a:pt x="4199889" y="1419860"/>
                    <a:pt x="4202429" y="1419860"/>
                    <a:pt x="4206239" y="1418590"/>
                  </a:cubicBezTo>
                  <a:lnTo>
                    <a:pt x="4206239" y="1414780"/>
                  </a:lnTo>
                  <a:lnTo>
                    <a:pt x="4194809" y="1414780"/>
                  </a:lnTo>
                  <a:cubicBezTo>
                    <a:pt x="4187189" y="1409700"/>
                    <a:pt x="4179569" y="1399540"/>
                    <a:pt x="4177029" y="1400810"/>
                  </a:cubicBezTo>
                  <a:cubicBezTo>
                    <a:pt x="4163059" y="1408430"/>
                    <a:pt x="4163059" y="1398270"/>
                    <a:pt x="4160519" y="1390650"/>
                  </a:cubicBezTo>
                  <a:cubicBezTo>
                    <a:pt x="4155439" y="1391920"/>
                    <a:pt x="4150359" y="1393190"/>
                    <a:pt x="4146549" y="1391920"/>
                  </a:cubicBezTo>
                  <a:cubicBezTo>
                    <a:pt x="4137659" y="1390650"/>
                    <a:pt x="4128769" y="1386840"/>
                    <a:pt x="4119879" y="1386840"/>
                  </a:cubicBezTo>
                  <a:cubicBezTo>
                    <a:pt x="4108449" y="1385570"/>
                    <a:pt x="4095749" y="1385570"/>
                    <a:pt x="4083049" y="1384300"/>
                  </a:cubicBezTo>
                  <a:cubicBezTo>
                    <a:pt x="4063999" y="1381760"/>
                    <a:pt x="4044949" y="1379220"/>
                    <a:pt x="4025899" y="1376680"/>
                  </a:cubicBezTo>
                  <a:cubicBezTo>
                    <a:pt x="4024629" y="1376680"/>
                    <a:pt x="4022089" y="1379220"/>
                    <a:pt x="4020819" y="1379220"/>
                  </a:cubicBezTo>
                  <a:cubicBezTo>
                    <a:pt x="4010659" y="1377950"/>
                    <a:pt x="4000499" y="1376680"/>
                    <a:pt x="3991609" y="1374140"/>
                  </a:cubicBezTo>
                  <a:cubicBezTo>
                    <a:pt x="3989069" y="1372870"/>
                    <a:pt x="3987799" y="1366520"/>
                    <a:pt x="3987799" y="1363980"/>
                  </a:cubicBezTo>
                  <a:cubicBezTo>
                    <a:pt x="4001769" y="1353820"/>
                    <a:pt x="4015740" y="1343660"/>
                    <a:pt x="4024629" y="1337310"/>
                  </a:cubicBezTo>
                  <a:cubicBezTo>
                    <a:pt x="4034789" y="1336040"/>
                    <a:pt x="4041139" y="1334770"/>
                    <a:pt x="4050029" y="1334770"/>
                  </a:cubicBezTo>
                  <a:cubicBezTo>
                    <a:pt x="4042409" y="1324610"/>
                    <a:pt x="4037329" y="1319530"/>
                    <a:pt x="4030979" y="1311910"/>
                  </a:cubicBezTo>
                  <a:cubicBezTo>
                    <a:pt x="4027169" y="1313180"/>
                    <a:pt x="4023359" y="1314450"/>
                    <a:pt x="4017009" y="1316990"/>
                  </a:cubicBezTo>
                  <a:cubicBezTo>
                    <a:pt x="4017009" y="1310640"/>
                    <a:pt x="4017009" y="1304290"/>
                    <a:pt x="4018279" y="1304290"/>
                  </a:cubicBezTo>
                  <a:cubicBezTo>
                    <a:pt x="4023359" y="1303020"/>
                    <a:pt x="4030979" y="1301750"/>
                    <a:pt x="4034789" y="1304290"/>
                  </a:cubicBezTo>
                  <a:cubicBezTo>
                    <a:pt x="4039869" y="1308100"/>
                    <a:pt x="4042409" y="1314450"/>
                    <a:pt x="4047489" y="1322070"/>
                  </a:cubicBezTo>
                  <a:cubicBezTo>
                    <a:pt x="4050029" y="1322070"/>
                    <a:pt x="4055109" y="1323340"/>
                    <a:pt x="4060189" y="1323340"/>
                  </a:cubicBezTo>
                  <a:cubicBezTo>
                    <a:pt x="4058919" y="1306830"/>
                    <a:pt x="4058919" y="1306830"/>
                    <a:pt x="4044949" y="1282700"/>
                  </a:cubicBezTo>
                  <a:cubicBezTo>
                    <a:pt x="4062729" y="1282700"/>
                    <a:pt x="4067809" y="1277620"/>
                    <a:pt x="4063999" y="1259840"/>
                  </a:cubicBezTo>
                  <a:cubicBezTo>
                    <a:pt x="4075429" y="1258570"/>
                    <a:pt x="4088129" y="1257300"/>
                    <a:pt x="4099559" y="1257300"/>
                  </a:cubicBezTo>
                  <a:cubicBezTo>
                    <a:pt x="4098289" y="1254760"/>
                    <a:pt x="4095749" y="1249680"/>
                    <a:pt x="4094479" y="1245870"/>
                  </a:cubicBezTo>
                  <a:cubicBezTo>
                    <a:pt x="4099559" y="1247140"/>
                    <a:pt x="4103369" y="1248410"/>
                    <a:pt x="4105909" y="1249680"/>
                  </a:cubicBezTo>
                  <a:cubicBezTo>
                    <a:pt x="4107179" y="1243330"/>
                    <a:pt x="4107179" y="1236980"/>
                    <a:pt x="4108449" y="1231900"/>
                  </a:cubicBezTo>
                  <a:cubicBezTo>
                    <a:pt x="4109719" y="1225550"/>
                    <a:pt x="4110989" y="1217930"/>
                    <a:pt x="4112259" y="1211580"/>
                  </a:cubicBezTo>
                  <a:cubicBezTo>
                    <a:pt x="4112259" y="1209040"/>
                    <a:pt x="4110989" y="1205230"/>
                    <a:pt x="4112259" y="1201420"/>
                  </a:cubicBezTo>
                  <a:cubicBezTo>
                    <a:pt x="4116069" y="1191260"/>
                    <a:pt x="4117339" y="1176020"/>
                    <a:pt x="4113529" y="1168400"/>
                  </a:cubicBezTo>
                  <a:cubicBezTo>
                    <a:pt x="4116069" y="1165860"/>
                    <a:pt x="4117339" y="1162050"/>
                    <a:pt x="4117339" y="1159510"/>
                  </a:cubicBezTo>
                  <a:cubicBezTo>
                    <a:pt x="4117339" y="1149350"/>
                    <a:pt x="4117339" y="1137920"/>
                    <a:pt x="4116069" y="1127760"/>
                  </a:cubicBezTo>
                  <a:cubicBezTo>
                    <a:pt x="4114799" y="1117600"/>
                    <a:pt x="4113529" y="1108710"/>
                    <a:pt x="4112259" y="1098550"/>
                  </a:cubicBezTo>
                  <a:cubicBezTo>
                    <a:pt x="4110989" y="1096010"/>
                    <a:pt x="4110989" y="1093470"/>
                    <a:pt x="4112259" y="1089660"/>
                  </a:cubicBezTo>
                  <a:cubicBezTo>
                    <a:pt x="4116069" y="1079500"/>
                    <a:pt x="4118609" y="1069340"/>
                    <a:pt x="4110989" y="1059180"/>
                  </a:cubicBezTo>
                  <a:cubicBezTo>
                    <a:pt x="4108449" y="1056640"/>
                    <a:pt x="4109719" y="1050290"/>
                    <a:pt x="4110989" y="1046480"/>
                  </a:cubicBezTo>
                  <a:cubicBezTo>
                    <a:pt x="4114799" y="1032510"/>
                    <a:pt x="4107179" y="1021080"/>
                    <a:pt x="4093209" y="1018540"/>
                  </a:cubicBezTo>
                  <a:lnTo>
                    <a:pt x="4088129" y="1018540"/>
                  </a:lnTo>
                  <a:cubicBezTo>
                    <a:pt x="4089399" y="1014730"/>
                    <a:pt x="4090669" y="1013460"/>
                    <a:pt x="4091939" y="1010920"/>
                  </a:cubicBezTo>
                  <a:cubicBezTo>
                    <a:pt x="4088129" y="1009650"/>
                    <a:pt x="4084319" y="1009650"/>
                    <a:pt x="4081779" y="1007110"/>
                  </a:cubicBezTo>
                  <a:cubicBezTo>
                    <a:pt x="4079239" y="1005840"/>
                    <a:pt x="4077969" y="1002030"/>
                    <a:pt x="4075429" y="1000760"/>
                  </a:cubicBezTo>
                  <a:cubicBezTo>
                    <a:pt x="4065269" y="995680"/>
                    <a:pt x="4053839" y="990600"/>
                    <a:pt x="4042409" y="985520"/>
                  </a:cubicBezTo>
                  <a:cubicBezTo>
                    <a:pt x="4038599" y="984250"/>
                    <a:pt x="4033519" y="984250"/>
                    <a:pt x="4029709" y="984250"/>
                  </a:cubicBezTo>
                  <a:cubicBezTo>
                    <a:pt x="4027169" y="985520"/>
                    <a:pt x="4025899" y="980440"/>
                    <a:pt x="4023359" y="980440"/>
                  </a:cubicBezTo>
                  <a:cubicBezTo>
                    <a:pt x="4005579" y="976630"/>
                    <a:pt x="3987799" y="974090"/>
                    <a:pt x="3970019" y="969010"/>
                  </a:cubicBezTo>
                  <a:cubicBezTo>
                    <a:pt x="3956049" y="963930"/>
                    <a:pt x="3939539" y="974090"/>
                    <a:pt x="3925569" y="963930"/>
                  </a:cubicBezTo>
                  <a:cubicBezTo>
                    <a:pt x="3924299" y="962660"/>
                    <a:pt x="3921759" y="965200"/>
                    <a:pt x="3920489" y="965200"/>
                  </a:cubicBezTo>
                  <a:cubicBezTo>
                    <a:pt x="3909059" y="962660"/>
                    <a:pt x="3898899" y="969010"/>
                    <a:pt x="3887469" y="965200"/>
                  </a:cubicBezTo>
                  <a:cubicBezTo>
                    <a:pt x="3876039" y="961390"/>
                    <a:pt x="3863339" y="960120"/>
                    <a:pt x="3858259" y="948690"/>
                  </a:cubicBezTo>
                  <a:cubicBezTo>
                    <a:pt x="3853179" y="937260"/>
                    <a:pt x="3849369" y="925830"/>
                    <a:pt x="3849369" y="914400"/>
                  </a:cubicBezTo>
                  <a:cubicBezTo>
                    <a:pt x="3850639" y="900430"/>
                    <a:pt x="3856989" y="885190"/>
                    <a:pt x="3832859" y="887730"/>
                  </a:cubicBezTo>
                  <a:cubicBezTo>
                    <a:pt x="3834129" y="885190"/>
                    <a:pt x="3834129" y="882650"/>
                    <a:pt x="3835399" y="881380"/>
                  </a:cubicBezTo>
                  <a:cubicBezTo>
                    <a:pt x="3761739" y="873760"/>
                    <a:pt x="3688079" y="867410"/>
                    <a:pt x="3615689" y="859790"/>
                  </a:cubicBezTo>
                  <a:cubicBezTo>
                    <a:pt x="3613149" y="850900"/>
                    <a:pt x="3610609" y="840740"/>
                    <a:pt x="3608069" y="826770"/>
                  </a:cubicBezTo>
                  <a:cubicBezTo>
                    <a:pt x="3622039" y="842010"/>
                    <a:pt x="3634739" y="850900"/>
                    <a:pt x="3652519" y="849630"/>
                  </a:cubicBezTo>
                  <a:cubicBezTo>
                    <a:pt x="3653789" y="839470"/>
                    <a:pt x="3652519" y="831850"/>
                    <a:pt x="3642359" y="825500"/>
                  </a:cubicBezTo>
                  <a:cubicBezTo>
                    <a:pt x="3641089" y="824230"/>
                    <a:pt x="3639819" y="819150"/>
                    <a:pt x="3641089" y="816610"/>
                  </a:cubicBezTo>
                  <a:cubicBezTo>
                    <a:pt x="3646169" y="803910"/>
                    <a:pt x="3651249" y="792480"/>
                    <a:pt x="3655059" y="781050"/>
                  </a:cubicBezTo>
                  <a:cubicBezTo>
                    <a:pt x="3660139" y="784860"/>
                    <a:pt x="3663949" y="787400"/>
                    <a:pt x="3669029" y="789940"/>
                  </a:cubicBezTo>
                  <a:lnTo>
                    <a:pt x="3671569" y="787400"/>
                  </a:lnTo>
                  <a:lnTo>
                    <a:pt x="3656329" y="764540"/>
                  </a:lnTo>
                  <a:cubicBezTo>
                    <a:pt x="3666489" y="767080"/>
                    <a:pt x="3675379" y="768350"/>
                    <a:pt x="3686809" y="770890"/>
                  </a:cubicBezTo>
                  <a:cubicBezTo>
                    <a:pt x="3682999" y="763270"/>
                    <a:pt x="3679189" y="758190"/>
                    <a:pt x="3679189" y="758190"/>
                  </a:cubicBezTo>
                  <a:cubicBezTo>
                    <a:pt x="3685539" y="753110"/>
                    <a:pt x="3691889" y="748030"/>
                    <a:pt x="3700779" y="741680"/>
                  </a:cubicBezTo>
                  <a:cubicBezTo>
                    <a:pt x="3700779" y="740410"/>
                    <a:pt x="3702049" y="732790"/>
                    <a:pt x="3705859" y="731520"/>
                  </a:cubicBezTo>
                  <a:cubicBezTo>
                    <a:pt x="3713479" y="727710"/>
                    <a:pt x="3716019" y="734060"/>
                    <a:pt x="3718559" y="740410"/>
                  </a:cubicBezTo>
                  <a:cubicBezTo>
                    <a:pt x="3719829" y="744220"/>
                    <a:pt x="3727449" y="745490"/>
                    <a:pt x="3732529" y="746760"/>
                  </a:cubicBezTo>
                  <a:cubicBezTo>
                    <a:pt x="3737609" y="748030"/>
                    <a:pt x="3743959" y="748030"/>
                    <a:pt x="3750309" y="746760"/>
                  </a:cubicBezTo>
                  <a:cubicBezTo>
                    <a:pt x="3760469" y="746760"/>
                    <a:pt x="3770629" y="745490"/>
                    <a:pt x="3784599" y="744220"/>
                  </a:cubicBezTo>
                  <a:cubicBezTo>
                    <a:pt x="3774440" y="741680"/>
                    <a:pt x="3766819" y="739140"/>
                    <a:pt x="3760469" y="737870"/>
                  </a:cubicBezTo>
                  <a:cubicBezTo>
                    <a:pt x="3760469" y="736600"/>
                    <a:pt x="3760469" y="735330"/>
                    <a:pt x="3759199" y="734060"/>
                  </a:cubicBezTo>
                  <a:cubicBezTo>
                    <a:pt x="3769359" y="731520"/>
                    <a:pt x="3779519" y="728980"/>
                    <a:pt x="3788409" y="726440"/>
                  </a:cubicBezTo>
                  <a:cubicBezTo>
                    <a:pt x="3798569" y="728980"/>
                    <a:pt x="3807459" y="732790"/>
                    <a:pt x="3815079" y="735330"/>
                  </a:cubicBezTo>
                  <a:cubicBezTo>
                    <a:pt x="3817619" y="758190"/>
                    <a:pt x="3832859" y="739140"/>
                    <a:pt x="3841749" y="741680"/>
                  </a:cubicBezTo>
                  <a:cubicBezTo>
                    <a:pt x="3839209" y="736600"/>
                    <a:pt x="3835399" y="731520"/>
                    <a:pt x="3831590" y="725170"/>
                  </a:cubicBezTo>
                  <a:cubicBezTo>
                    <a:pt x="3848099" y="727710"/>
                    <a:pt x="3864610" y="727710"/>
                    <a:pt x="3876040" y="740410"/>
                  </a:cubicBezTo>
                  <a:cubicBezTo>
                    <a:pt x="3877310" y="741680"/>
                    <a:pt x="3882390" y="740410"/>
                    <a:pt x="3884930" y="739140"/>
                  </a:cubicBezTo>
                  <a:cubicBezTo>
                    <a:pt x="3888740" y="740410"/>
                    <a:pt x="3895090" y="742950"/>
                    <a:pt x="3897630" y="741680"/>
                  </a:cubicBezTo>
                  <a:cubicBezTo>
                    <a:pt x="3901440" y="737870"/>
                    <a:pt x="3901440" y="731520"/>
                    <a:pt x="3905250" y="723900"/>
                  </a:cubicBezTo>
                  <a:cubicBezTo>
                    <a:pt x="3914140" y="739140"/>
                    <a:pt x="3923030" y="730250"/>
                    <a:pt x="3931920" y="723900"/>
                  </a:cubicBezTo>
                  <a:cubicBezTo>
                    <a:pt x="3930650" y="727710"/>
                    <a:pt x="3930650" y="730250"/>
                    <a:pt x="3930650" y="730250"/>
                  </a:cubicBezTo>
                  <a:cubicBezTo>
                    <a:pt x="3938270" y="734060"/>
                    <a:pt x="3944620" y="736600"/>
                    <a:pt x="3953510" y="740410"/>
                  </a:cubicBezTo>
                  <a:cubicBezTo>
                    <a:pt x="3959860" y="737870"/>
                    <a:pt x="3967480" y="728980"/>
                    <a:pt x="3978910" y="737870"/>
                  </a:cubicBezTo>
                  <a:cubicBezTo>
                    <a:pt x="3980180" y="739140"/>
                    <a:pt x="3985260" y="736600"/>
                    <a:pt x="3989069" y="736600"/>
                  </a:cubicBezTo>
                  <a:cubicBezTo>
                    <a:pt x="3992879" y="735330"/>
                    <a:pt x="3995419" y="735330"/>
                    <a:pt x="3996690" y="734060"/>
                  </a:cubicBezTo>
                  <a:cubicBezTo>
                    <a:pt x="3999230" y="725170"/>
                    <a:pt x="4000499" y="717550"/>
                    <a:pt x="4004310" y="709930"/>
                  </a:cubicBezTo>
                  <a:cubicBezTo>
                    <a:pt x="4008120" y="702310"/>
                    <a:pt x="4006850" y="694690"/>
                    <a:pt x="3999230" y="692150"/>
                  </a:cubicBezTo>
                  <a:cubicBezTo>
                    <a:pt x="3996690" y="690880"/>
                    <a:pt x="3994150" y="690880"/>
                    <a:pt x="3992880" y="689610"/>
                  </a:cubicBezTo>
                  <a:cubicBezTo>
                    <a:pt x="4004310" y="678180"/>
                    <a:pt x="4014470" y="670560"/>
                    <a:pt x="4030980" y="675640"/>
                  </a:cubicBezTo>
                  <a:cubicBezTo>
                    <a:pt x="4034790" y="676910"/>
                    <a:pt x="4039870" y="671830"/>
                    <a:pt x="4046220" y="668020"/>
                  </a:cubicBezTo>
                  <a:cubicBezTo>
                    <a:pt x="4042410" y="664210"/>
                    <a:pt x="4039870" y="662940"/>
                    <a:pt x="4037330" y="661670"/>
                  </a:cubicBezTo>
                  <a:cubicBezTo>
                    <a:pt x="4047490" y="640080"/>
                    <a:pt x="4064000" y="654050"/>
                    <a:pt x="4079240" y="654050"/>
                  </a:cubicBezTo>
                  <a:cubicBezTo>
                    <a:pt x="4074160" y="650240"/>
                    <a:pt x="4071619" y="646430"/>
                    <a:pt x="4069080" y="645160"/>
                  </a:cubicBezTo>
                  <a:cubicBezTo>
                    <a:pt x="4076700" y="641350"/>
                    <a:pt x="4084320" y="638810"/>
                    <a:pt x="4090670" y="635000"/>
                  </a:cubicBezTo>
                  <a:cubicBezTo>
                    <a:pt x="4091940" y="629920"/>
                    <a:pt x="4090670" y="624840"/>
                    <a:pt x="4091940" y="622300"/>
                  </a:cubicBezTo>
                  <a:cubicBezTo>
                    <a:pt x="4098290" y="612140"/>
                    <a:pt x="4094480" y="604520"/>
                    <a:pt x="4084320" y="599440"/>
                  </a:cubicBezTo>
                  <a:cubicBezTo>
                    <a:pt x="4080510" y="596900"/>
                    <a:pt x="4076700" y="591820"/>
                    <a:pt x="4074160" y="588010"/>
                  </a:cubicBezTo>
                  <a:cubicBezTo>
                    <a:pt x="4077970" y="588010"/>
                    <a:pt x="4083050" y="586740"/>
                    <a:pt x="4088130" y="586740"/>
                  </a:cubicBezTo>
                  <a:lnTo>
                    <a:pt x="4088130" y="571500"/>
                  </a:lnTo>
                  <a:cubicBezTo>
                    <a:pt x="4090670" y="571500"/>
                    <a:pt x="4093210" y="571500"/>
                    <a:pt x="4095750" y="572770"/>
                  </a:cubicBezTo>
                  <a:cubicBezTo>
                    <a:pt x="4097020" y="557530"/>
                    <a:pt x="4098290" y="542290"/>
                    <a:pt x="4100830" y="525780"/>
                  </a:cubicBezTo>
                  <a:cubicBezTo>
                    <a:pt x="4086860" y="518160"/>
                    <a:pt x="4094480" y="509270"/>
                    <a:pt x="4102100" y="497840"/>
                  </a:cubicBezTo>
                  <a:cubicBezTo>
                    <a:pt x="4102100" y="497840"/>
                    <a:pt x="4099560" y="496570"/>
                    <a:pt x="4097020" y="496570"/>
                  </a:cubicBezTo>
                  <a:cubicBezTo>
                    <a:pt x="4098290" y="491490"/>
                    <a:pt x="4100830" y="486410"/>
                    <a:pt x="4102100" y="481330"/>
                  </a:cubicBezTo>
                  <a:cubicBezTo>
                    <a:pt x="4104640" y="471170"/>
                    <a:pt x="4100830" y="469900"/>
                    <a:pt x="4089400" y="474980"/>
                  </a:cubicBezTo>
                  <a:cubicBezTo>
                    <a:pt x="4088130" y="472440"/>
                    <a:pt x="4086860" y="468630"/>
                    <a:pt x="4084320" y="466090"/>
                  </a:cubicBezTo>
                  <a:cubicBezTo>
                    <a:pt x="4083050" y="467360"/>
                    <a:pt x="4083050" y="468630"/>
                    <a:pt x="4081780" y="469900"/>
                  </a:cubicBezTo>
                  <a:cubicBezTo>
                    <a:pt x="4076700" y="468630"/>
                    <a:pt x="4072890" y="466090"/>
                    <a:pt x="4067810" y="464820"/>
                  </a:cubicBezTo>
                  <a:cubicBezTo>
                    <a:pt x="4042410" y="454660"/>
                    <a:pt x="4015740" y="457200"/>
                    <a:pt x="3990340" y="455930"/>
                  </a:cubicBezTo>
                  <a:cubicBezTo>
                    <a:pt x="3986530" y="455930"/>
                    <a:pt x="3981450" y="459740"/>
                    <a:pt x="3977640" y="459740"/>
                  </a:cubicBezTo>
                  <a:cubicBezTo>
                    <a:pt x="3962400" y="458470"/>
                    <a:pt x="3948430" y="453390"/>
                    <a:pt x="3934460" y="452120"/>
                  </a:cubicBezTo>
                  <a:cubicBezTo>
                    <a:pt x="3915410" y="450850"/>
                    <a:pt x="3896360" y="450850"/>
                    <a:pt x="3877310" y="450850"/>
                  </a:cubicBezTo>
                  <a:cubicBezTo>
                    <a:pt x="3863340" y="450850"/>
                    <a:pt x="3860800" y="443230"/>
                    <a:pt x="3862070" y="433070"/>
                  </a:cubicBezTo>
                  <a:cubicBezTo>
                    <a:pt x="3867150" y="429260"/>
                    <a:pt x="3872230" y="421640"/>
                    <a:pt x="3872230" y="420370"/>
                  </a:cubicBezTo>
                  <a:cubicBezTo>
                    <a:pt x="3855720" y="407670"/>
                    <a:pt x="3870960" y="398780"/>
                    <a:pt x="3874770" y="388620"/>
                  </a:cubicBezTo>
                  <a:cubicBezTo>
                    <a:pt x="3873500" y="363220"/>
                    <a:pt x="3872230" y="337820"/>
                    <a:pt x="3870960" y="311150"/>
                  </a:cubicBezTo>
                  <a:cubicBezTo>
                    <a:pt x="3873500" y="309880"/>
                    <a:pt x="3878580" y="308610"/>
                    <a:pt x="3882390" y="307340"/>
                  </a:cubicBezTo>
                  <a:cubicBezTo>
                    <a:pt x="3881120" y="303530"/>
                    <a:pt x="3878580" y="299720"/>
                    <a:pt x="3878580" y="295910"/>
                  </a:cubicBezTo>
                  <a:cubicBezTo>
                    <a:pt x="3882390" y="280670"/>
                    <a:pt x="3883660" y="265430"/>
                    <a:pt x="3867150" y="254000"/>
                  </a:cubicBezTo>
                  <a:cubicBezTo>
                    <a:pt x="3874770" y="248920"/>
                    <a:pt x="3881120" y="245110"/>
                    <a:pt x="3888740" y="240030"/>
                  </a:cubicBezTo>
                  <a:cubicBezTo>
                    <a:pt x="3887470" y="238760"/>
                    <a:pt x="3886200" y="236220"/>
                    <a:pt x="3886200" y="234950"/>
                  </a:cubicBezTo>
                  <a:cubicBezTo>
                    <a:pt x="3886200" y="233680"/>
                    <a:pt x="3884930" y="233680"/>
                    <a:pt x="3883660" y="233680"/>
                  </a:cubicBezTo>
                  <a:cubicBezTo>
                    <a:pt x="3870960" y="233680"/>
                    <a:pt x="3865880" y="231140"/>
                    <a:pt x="3864610" y="218440"/>
                  </a:cubicBezTo>
                  <a:cubicBezTo>
                    <a:pt x="3864610" y="215900"/>
                    <a:pt x="3864610" y="212090"/>
                    <a:pt x="3867150" y="209550"/>
                  </a:cubicBezTo>
                  <a:cubicBezTo>
                    <a:pt x="3872230" y="205740"/>
                    <a:pt x="3877310" y="201930"/>
                    <a:pt x="3883660" y="199390"/>
                  </a:cubicBezTo>
                  <a:cubicBezTo>
                    <a:pt x="3886200" y="198120"/>
                    <a:pt x="3891280" y="199390"/>
                    <a:pt x="3893820" y="200660"/>
                  </a:cubicBezTo>
                  <a:cubicBezTo>
                    <a:pt x="3907790" y="208280"/>
                    <a:pt x="3909060" y="208280"/>
                    <a:pt x="3911600" y="191770"/>
                  </a:cubicBezTo>
                  <a:cubicBezTo>
                    <a:pt x="3914140" y="193040"/>
                    <a:pt x="3916680" y="194310"/>
                    <a:pt x="3920490" y="195580"/>
                  </a:cubicBezTo>
                  <a:cubicBezTo>
                    <a:pt x="3919220" y="190500"/>
                    <a:pt x="3919220" y="186690"/>
                    <a:pt x="3916680" y="182880"/>
                  </a:cubicBezTo>
                  <a:cubicBezTo>
                    <a:pt x="3916680" y="181610"/>
                    <a:pt x="3914140" y="180340"/>
                    <a:pt x="3911600" y="179070"/>
                  </a:cubicBezTo>
                  <a:cubicBezTo>
                    <a:pt x="3914140" y="177800"/>
                    <a:pt x="3916680" y="175260"/>
                    <a:pt x="3919220" y="176530"/>
                  </a:cubicBezTo>
                  <a:cubicBezTo>
                    <a:pt x="3931920" y="180340"/>
                    <a:pt x="3939540" y="171450"/>
                    <a:pt x="3948430" y="166370"/>
                  </a:cubicBezTo>
                  <a:cubicBezTo>
                    <a:pt x="3940810" y="156210"/>
                    <a:pt x="3933190" y="147320"/>
                    <a:pt x="3926840" y="137160"/>
                  </a:cubicBezTo>
                  <a:cubicBezTo>
                    <a:pt x="3937000" y="132080"/>
                    <a:pt x="3944620" y="129540"/>
                    <a:pt x="3952240" y="125730"/>
                  </a:cubicBezTo>
                  <a:cubicBezTo>
                    <a:pt x="3935730" y="97790"/>
                    <a:pt x="3935730" y="97790"/>
                    <a:pt x="3947160" y="86360"/>
                  </a:cubicBezTo>
                  <a:cubicBezTo>
                    <a:pt x="3947160" y="85090"/>
                    <a:pt x="3945890" y="83820"/>
                    <a:pt x="3945890" y="82550"/>
                  </a:cubicBezTo>
                  <a:cubicBezTo>
                    <a:pt x="3942080" y="83820"/>
                    <a:pt x="3937000" y="85090"/>
                    <a:pt x="3933190" y="87630"/>
                  </a:cubicBezTo>
                  <a:lnTo>
                    <a:pt x="3931920" y="86360"/>
                  </a:lnTo>
                  <a:cubicBezTo>
                    <a:pt x="3937000" y="81280"/>
                    <a:pt x="3942080" y="77470"/>
                    <a:pt x="3947160" y="72390"/>
                  </a:cubicBezTo>
                  <a:cubicBezTo>
                    <a:pt x="3947160" y="68580"/>
                    <a:pt x="3949700" y="59690"/>
                    <a:pt x="3947160" y="57150"/>
                  </a:cubicBezTo>
                  <a:cubicBezTo>
                    <a:pt x="3937000" y="48260"/>
                    <a:pt x="3948430" y="39370"/>
                    <a:pt x="3945890" y="30480"/>
                  </a:cubicBezTo>
                  <a:cubicBezTo>
                    <a:pt x="3944620" y="27940"/>
                    <a:pt x="3945890" y="21590"/>
                    <a:pt x="3944620" y="21590"/>
                  </a:cubicBezTo>
                  <a:cubicBezTo>
                    <a:pt x="3937000" y="17780"/>
                    <a:pt x="3928110" y="11430"/>
                    <a:pt x="3919220" y="11430"/>
                  </a:cubicBezTo>
                  <a:cubicBezTo>
                    <a:pt x="3898900" y="10160"/>
                    <a:pt x="3878580" y="12700"/>
                    <a:pt x="3858260" y="12700"/>
                  </a:cubicBezTo>
                  <a:lnTo>
                    <a:pt x="3793490" y="12700"/>
                  </a:lnTo>
                  <a:cubicBezTo>
                    <a:pt x="3778250" y="12700"/>
                    <a:pt x="3765550" y="8890"/>
                    <a:pt x="3750310" y="5080"/>
                  </a:cubicBezTo>
                  <a:cubicBezTo>
                    <a:pt x="3732530" y="0"/>
                    <a:pt x="3713480" y="3810"/>
                    <a:pt x="3694430" y="5080"/>
                  </a:cubicBezTo>
                  <a:cubicBezTo>
                    <a:pt x="3653790" y="6350"/>
                    <a:pt x="3613150" y="6350"/>
                    <a:pt x="3572510" y="7620"/>
                  </a:cubicBezTo>
                  <a:cubicBezTo>
                    <a:pt x="3553460" y="7620"/>
                    <a:pt x="3533140" y="10160"/>
                    <a:pt x="3514090" y="11430"/>
                  </a:cubicBezTo>
                  <a:cubicBezTo>
                    <a:pt x="3489960" y="12700"/>
                    <a:pt x="3465830" y="11430"/>
                    <a:pt x="3441700" y="12700"/>
                  </a:cubicBezTo>
                  <a:cubicBezTo>
                    <a:pt x="3416300" y="13970"/>
                    <a:pt x="3390900" y="16510"/>
                    <a:pt x="3365500" y="17780"/>
                  </a:cubicBezTo>
                  <a:cubicBezTo>
                    <a:pt x="3335020" y="19050"/>
                    <a:pt x="3304540" y="19050"/>
                    <a:pt x="3274060" y="20320"/>
                  </a:cubicBezTo>
                  <a:lnTo>
                    <a:pt x="3178810" y="24130"/>
                  </a:lnTo>
                  <a:cubicBezTo>
                    <a:pt x="3149600" y="25400"/>
                    <a:pt x="3121660" y="25400"/>
                    <a:pt x="3092450" y="25400"/>
                  </a:cubicBezTo>
                  <a:cubicBezTo>
                    <a:pt x="3070860" y="25400"/>
                    <a:pt x="3048000" y="26670"/>
                    <a:pt x="3026410" y="27940"/>
                  </a:cubicBezTo>
                  <a:lnTo>
                    <a:pt x="2961640" y="31750"/>
                  </a:lnTo>
                  <a:cubicBezTo>
                    <a:pt x="2946400" y="33020"/>
                    <a:pt x="2931160" y="33020"/>
                    <a:pt x="2914650" y="34290"/>
                  </a:cubicBezTo>
                  <a:cubicBezTo>
                    <a:pt x="2889250" y="35560"/>
                    <a:pt x="2863850" y="35560"/>
                    <a:pt x="2838450" y="36830"/>
                  </a:cubicBezTo>
                  <a:cubicBezTo>
                    <a:pt x="2809240" y="38100"/>
                    <a:pt x="2781300" y="40640"/>
                    <a:pt x="2753360" y="41910"/>
                  </a:cubicBezTo>
                  <a:cubicBezTo>
                    <a:pt x="2724150" y="44450"/>
                    <a:pt x="2696210" y="46990"/>
                    <a:pt x="2667000" y="49530"/>
                  </a:cubicBezTo>
                  <a:cubicBezTo>
                    <a:pt x="2655570" y="50800"/>
                    <a:pt x="2644140" y="50800"/>
                    <a:pt x="2631440" y="52070"/>
                  </a:cubicBezTo>
                  <a:lnTo>
                    <a:pt x="2594610" y="52070"/>
                  </a:lnTo>
                  <a:cubicBezTo>
                    <a:pt x="2552700" y="54610"/>
                    <a:pt x="2512060" y="58420"/>
                    <a:pt x="2470150" y="60960"/>
                  </a:cubicBezTo>
                  <a:cubicBezTo>
                    <a:pt x="2444750" y="62230"/>
                    <a:pt x="2418080" y="63500"/>
                    <a:pt x="2392680" y="66040"/>
                  </a:cubicBezTo>
                  <a:cubicBezTo>
                    <a:pt x="2377440" y="67310"/>
                    <a:pt x="2360930" y="69850"/>
                    <a:pt x="2345690" y="71120"/>
                  </a:cubicBezTo>
                  <a:lnTo>
                    <a:pt x="2242819" y="78740"/>
                  </a:lnTo>
                  <a:cubicBezTo>
                    <a:pt x="2221230" y="80010"/>
                    <a:pt x="2200909" y="85090"/>
                    <a:pt x="2180590" y="86360"/>
                  </a:cubicBezTo>
                  <a:cubicBezTo>
                    <a:pt x="2148840" y="88900"/>
                    <a:pt x="2115819" y="90170"/>
                    <a:pt x="2084069" y="92710"/>
                  </a:cubicBezTo>
                  <a:cubicBezTo>
                    <a:pt x="2076449" y="92710"/>
                    <a:pt x="2067559" y="93980"/>
                    <a:pt x="2059940" y="93980"/>
                  </a:cubicBezTo>
                  <a:cubicBezTo>
                    <a:pt x="2032000" y="96520"/>
                    <a:pt x="2005330" y="99060"/>
                    <a:pt x="1977390" y="101600"/>
                  </a:cubicBezTo>
                  <a:cubicBezTo>
                    <a:pt x="1962150" y="102870"/>
                    <a:pt x="1945640" y="105410"/>
                    <a:pt x="1930400" y="106680"/>
                  </a:cubicBezTo>
                  <a:cubicBezTo>
                    <a:pt x="1911350" y="107950"/>
                    <a:pt x="1892300" y="109220"/>
                    <a:pt x="1874520" y="110490"/>
                  </a:cubicBezTo>
                  <a:cubicBezTo>
                    <a:pt x="1838960" y="114300"/>
                    <a:pt x="1802130" y="118110"/>
                    <a:pt x="1766570" y="121920"/>
                  </a:cubicBezTo>
                  <a:cubicBezTo>
                    <a:pt x="1760220" y="123190"/>
                    <a:pt x="1755140" y="127000"/>
                    <a:pt x="1748790" y="127000"/>
                  </a:cubicBezTo>
                  <a:cubicBezTo>
                    <a:pt x="1719580" y="129540"/>
                    <a:pt x="1690370" y="129540"/>
                    <a:pt x="1662430" y="133350"/>
                  </a:cubicBezTo>
                  <a:cubicBezTo>
                    <a:pt x="1647190" y="135890"/>
                    <a:pt x="1630680" y="129540"/>
                    <a:pt x="1616710" y="142240"/>
                  </a:cubicBezTo>
                  <a:cubicBezTo>
                    <a:pt x="1611630" y="146050"/>
                    <a:pt x="1597660" y="139700"/>
                    <a:pt x="1588770" y="140970"/>
                  </a:cubicBezTo>
                  <a:cubicBezTo>
                    <a:pt x="1553210" y="144780"/>
                    <a:pt x="1517650" y="149860"/>
                    <a:pt x="1483360" y="153670"/>
                  </a:cubicBezTo>
                  <a:cubicBezTo>
                    <a:pt x="1455420" y="157480"/>
                    <a:pt x="1428750" y="160020"/>
                    <a:pt x="1400810" y="163830"/>
                  </a:cubicBezTo>
                  <a:cubicBezTo>
                    <a:pt x="1390650" y="165100"/>
                    <a:pt x="1380490" y="168910"/>
                    <a:pt x="1371600" y="170180"/>
                  </a:cubicBezTo>
                  <a:cubicBezTo>
                    <a:pt x="1346200" y="172720"/>
                    <a:pt x="1320800" y="175260"/>
                    <a:pt x="1296670" y="177800"/>
                  </a:cubicBezTo>
                  <a:cubicBezTo>
                    <a:pt x="1296670" y="182880"/>
                    <a:pt x="1296670" y="185420"/>
                    <a:pt x="1295400" y="187960"/>
                  </a:cubicBezTo>
                  <a:cubicBezTo>
                    <a:pt x="1292860" y="185420"/>
                    <a:pt x="1290320" y="181610"/>
                    <a:pt x="1287780" y="176530"/>
                  </a:cubicBezTo>
                  <a:cubicBezTo>
                    <a:pt x="1282700" y="190500"/>
                    <a:pt x="1272540" y="181610"/>
                    <a:pt x="1264920" y="182880"/>
                  </a:cubicBezTo>
                  <a:cubicBezTo>
                    <a:pt x="1250950" y="185420"/>
                    <a:pt x="1235710" y="189230"/>
                    <a:pt x="1221740" y="190500"/>
                  </a:cubicBezTo>
                  <a:cubicBezTo>
                    <a:pt x="1196340" y="194310"/>
                    <a:pt x="1170940" y="196850"/>
                    <a:pt x="1145540" y="199390"/>
                  </a:cubicBezTo>
                  <a:cubicBezTo>
                    <a:pt x="1123950" y="201930"/>
                    <a:pt x="1102360" y="207010"/>
                    <a:pt x="1080770" y="210820"/>
                  </a:cubicBezTo>
                  <a:cubicBezTo>
                    <a:pt x="1043940" y="217170"/>
                    <a:pt x="1005840" y="220980"/>
                    <a:pt x="969010" y="227330"/>
                  </a:cubicBezTo>
                  <a:cubicBezTo>
                    <a:pt x="943610" y="231140"/>
                    <a:pt x="918210" y="237490"/>
                    <a:pt x="891540" y="241300"/>
                  </a:cubicBezTo>
                  <a:cubicBezTo>
                    <a:pt x="864870" y="246380"/>
                    <a:pt x="836930" y="250190"/>
                    <a:pt x="810260" y="255270"/>
                  </a:cubicBezTo>
                  <a:cubicBezTo>
                    <a:pt x="791210" y="259080"/>
                    <a:pt x="772160" y="264160"/>
                    <a:pt x="753110" y="267970"/>
                  </a:cubicBezTo>
                  <a:cubicBezTo>
                    <a:pt x="715010" y="274320"/>
                    <a:pt x="675640" y="280670"/>
                    <a:pt x="637540" y="287020"/>
                  </a:cubicBezTo>
                  <a:cubicBezTo>
                    <a:pt x="623570" y="289560"/>
                    <a:pt x="610870" y="294640"/>
                    <a:pt x="596900" y="297180"/>
                  </a:cubicBezTo>
                  <a:cubicBezTo>
                    <a:pt x="572770" y="302260"/>
                    <a:pt x="548640" y="304800"/>
                    <a:pt x="524510" y="309880"/>
                  </a:cubicBezTo>
                  <a:cubicBezTo>
                    <a:pt x="506730" y="313690"/>
                    <a:pt x="490220" y="320040"/>
                    <a:pt x="473710" y="322580"/>
                  </a:cubicBezTo>
                  <a:cubicBezTo>
                    <a:pt x="438150" y="330200"/>
                    <a:pt x="402590" y="335280"/>
                    <a:pt x="367030" y="341630"/>
                  </a:cubicBezTo>
                  <a:cubicBezTo>
                    <a:pt x="351790" y="344170"/>
                    <a:pt x="336550" y="349250"/>
                    <a:pt x="321310" y="353060"/>
                  </a:cubicBezTo>
                  <a:cubicBezTo>
                    <a:pt x="297180" y="359410"/>
                    <a:pt x="271780" y="364490"/>
                    <a:pt x="247650" y="370840"/>
                  </a:cubicBezTo>
                  <a:cubicBezTo>
                    <a:pt x="241300" y="372110"/>
                    <a:pt x="234950" y="375920"/>
                    <a:pt x="227330" y="377190"/>
                  </a:cubicBezTo>
                  <a:cubicBezTo>
                    <a:pt x="219710" y="378460"/>
                    <a:pt x="212090" y="378460"/>
                    <a:pt x="204470" y="379730"/>
                  </a:cubicBezTo>
                  <a:cubicBezTo>
                    <a:pt x="189230" y="383540"/>
                    <a:pt x="173990" y="387350"/>
                    <a:pt x="160020" y="391160"/>
                  </a:cubicBezTo>
                  <a:cubicBezTo>
                    <a:pt x="129540" y="398780"/>
                    <a:pt x="114300" y="401320"/>
                    <a:pt x="100330" y="408940"/>
                  </a:cubicBezTo>
                  <a:cubicBezTo>
                    <a:pt x="87630" y="415290"/>
                    <a:pt x="69850" y="414020"/>
                    <a:pt x="64770" y="434340"/>
                  </a:cubicBezTo>
                  <a:cubicBezTo>
                    <a:pt x="62230" y="440690"/>
                    <a:pt x="55880" y="444500"/>
                    <a:pt x="67310" y="447040"/>
                  </a:cubicBezTo>
                  <a:cubicBezTo>
                    <a:pt x="68580" y="447040"/>
                    <a:pt x="71120" y="450850"/>
                    <a:pt x="69850" y="452120"/>
                  </a:cubicBezTo>
                  <a:cubicBezTo>
                    <a:pt x="67310" y="459740"/>
                    <a:pt x="64770" y="467360"/>
                    <a:pt x="62230" y="477520"/>
                  </a:cubicBezTo>
                  <a:cubicBezTo>
                    <a:pt x="62230" y="477520"/>
                    <a:pt x="64770" y="478790"/>
                    <a:pt x="67310" y="481330"/>
                  </a:cubicBezTo>
                  <a:cubicBezTo>
                    <a:pt x="59690" y="488950"/>
                    <a:pt x="59690" y="516890"/>
                    <a:pt x="64770" y="525780"/>
                  </a:cubicBezTo>
                  <a:cubicBezTo>
                    <a:pt x="67310" y="530860"/>
                    <a:pt x="68580" y="537210"/>
                    <a:pt x="69850" y="543560"/>
                  </a:cubicBezTo>
                  <a:cubicBezTo>
                    <a:pt x="54610" y="547370"/>
                    <a:pt x="72390" y="556260"/>
                    <a:pt x="67310" y="561340"/>
                  </a:cubicBezTo>
                  <a:cubicBezTo>
                    <a:pt x="69850" y="561340"/>
                    <a:pt x="72390" y="561340"/>
                    <a:pt x="76200" y="562610"/>
                  </a:cubicBezTo>
                  <a:cubicBezTo>
                    <a:pt x="73660" y="566420"/>
                    <a:pt x="71120" y="568960"/>
                    <a:pt x="69850" y="570230"/>
                  </a:cubicBezTo>
                  <a:cubicBezTo>
                    <a:pt x="72390" y="572770"/>
                    <a:pt x="76200" y="574040"/>
                    <a:pt x="78740" y="576580"/>
                  </a:cubicBezTo>
                  <a:cubicBezTo>
                    <a:pt x="64770" y="595630"/>
                    <a:pt x="64770" y="604520"/>
                    <a:pt x="81280" y="621030"/>
                  </a:cubicBezTo>
                  <a:cubicBezTo>
                    <a:pt x="82550" y="622300"/>
                    <a:pt x="85090" y="624840"/>
                    <a:pt x="85090" y="626110"/>
                  </a:cubicBezTo>
                  <a:cubicBezTo>
                    <a:pt x="81280" y="640080"/>
                    <a:pt x="82550" y="652780"/>
                    <a:pt x="91440" y="664210"/>
                  </a:cubicBezTo>
                  <a:cubicBezTo>
                    <a:pt x="91440" y="664210"/>
                    <a:pt x="90170" y="668020"/>
                    <a:pt x="87630" y="670560"/>
                  </a:cubicBezTo>
                  <a:cubicBezTo>
                    <a:pt x="91440" y="669290"/>
                    <a:pt x="93980" y="668020"/>
                    <a:pt x="96520" y="668020"/>
                  </a:cubicBezTo>
                  <a:lnTo>
                    <a:pt x="92710" y="690880"/>
                  </a:lnTo>
                  <a:lnTo>
                    <a:pt x="106680" y="690880"/>
                  </a:lnTo>
                  <a:cubicBezTo>
                    <a:pt x="110490" y="695960"/>
                    <a:pt x="114300" y="699770"/>
                    <a:pt x="114300" y="701040"/>
                  </a:cubicBezTo>
                  <a:cubicBezTo>
                    <a:pt x="118110" y="697230"/>
                    <a:pt x="120650" y="695960"/>
                    <a:pt x="121920" y="694690"/>
                  </a:cubicBezTo>
                  <a:cubicBezTo>
                    <a:pt x="128270" y="704850"/>
                    <a:pt x="133350" y="712470"/>
                    <a:pt x="137160" y="720090"/>
                  </a:cubicBezTo>
                  <a:cubicBezTo>
                    <a:pt x="135890" y="728980"/>
                    <a:pt x="133350" y="736600"/>
                    <a:pt x="132080" y="741680"/>
                  </a:cubicBezTo>
                  <a:cubicBezTo>
                    <a:pt x="125730" y="741680"/>
                    <a:pt x="119380" y="740410"/>
                    <a:pt x="115570" y="742950"/>
                  </a:cubicBezTo>
                  <a:cubicBezTo>
                    <a:pt x="111760" y="745490"/>
                    <a:pt x="111760" y="751840"/>
                    <a:pt x="109220" y="755650"/>
                  </a:cubicBezTo>
                  <a:cubicBezTo>
                    <a:pt x="109220" y="756920"/>
                    <a:pt x="118110" y="773430"/>
                    <a:pt x="116840" y="774700"/>
                  </a:cubicBezTo>
                  <a:cubicBezTo>
                    <a:pt x="115570" y="783590"/>
                    <a:pt x="113030" y="792480"/>
                    <a:pt x="111760" y="802640"/>
                  </a:cubicBezTo>
                  <a:cubicBezTo>
                    <a:pt x="116840" y="806450"/>
                    <a:pt x="123190" y="811530"/>
                    <a:pt x="128270" y="815340"/>
                  </a:cubicBezTo>
                  <a:cubicBezTo>
                    <a:pt x="119380" y="820420"/>
                    <a:pt x="113030" y="825500"/>
                    <a:pt x="106680" y="829310"/>
                  </a:cubicBezTo>
                  <a:cubicBezTo>
                    <a:pt x="109220" y="830580"/>
                    <a:pt x="110490" y="831850"/>
                    <a:pt x="113030" y="833120"/>
                  </a:cubicBezTo>
                  <a:cubicBezTo>
                    <a:pt x="114300" y="838200"/>
                    <a:pt x="116840" y="843280"/>
                    <a:pt x="116840" y="848360"/>
                  </a:cubicBezTo>
                  <a:cubicBezTo>
                    <a:pt x="116840" y="853440"/>
                    <a:pt x="113030" y="862330"/>
                    <a:pt x="115570" y="863600"/>
                  </a:cubicBezTo>
                  <a:cubicBezTo>
                    <a:pt x="127000" y="869950"/>
                    <a:pt x="120650" y="889000"/>
                    <a:pt x="135890" y="891540"/>
                  </a:cubicBezTo>
                  <a:cubicBezTo>
                    <a:pt x="137160" y="891540"/>
                    <a:pt x="137160" y="894080"/>
                    <a:pt x="139700" y="896620"/>
                  </a:cubicBezTo>
                  <a:cubicBezTo>
                    <a:pt x="135890" y="896620"/>
                    <a:pt x="133350" y="896620"/>
                    <a:pt x="128270" y="897890"/>
                  </a:cubicBezTo>
                  <a:cubicBezTo>
                    <a:pt x="142240" y="908050"/>
                    <a:pt x="138430" y="916940"/>
                    <a:pt x="133350" y="924560"/>
                  </a:cubicBezTo>
                  <a:cubicBezTo>
                    <a:pt x="128270" y="925830"/>
                    <a:pt x="124460" y="927100"/>
                    <a:pt x="120650" y="928370"/>
                  </a:cubicBezTo>
                  <a:cubicBezTo>
                    <a:pt x="121920" y="930910"/>
                    <a:pt x="121920" y="932180"/>
                    <a:pt x="123190" y="934720"/>
                  </a:cubicBezTo>
                  <a:cubicBezTo>
                    <a:pt x="124460" y="935990"/>
                    <a:pt x="130810" y="952500"/>
                    <a:pt x="130810" y="955040"/>
                  </a:cubicBezTo>
                  <a:cubicBezTo>
                    <a:pt x="128270" y="961390"/>
                    <a:pt x="127000" y="967740"/>
                    <a:pt x="125730" y="974090"/>
                  </a:cubicBezTo>
                  <a:cubicBezTo>
                    <a:pt x="133350" y="974090"/>
                    <a:pt x="139700" y="975360"/>
                    <a:pt x="142240" y="975360"/>
                  </a:cubicBezTo>
                  <a:cubicBezTo>
                    <a:pt x="139700" y="976630"/>
                    <a:pt x="135890" y="979170"/>
                    <a:pt x="133350" y="980440"/>
                  </a:cubicBezTo>
                  <a:cubicBezTo>
                    <a:pt x="134620" y="982980"/>
                    <a:pt x="135890" y="985520"/>
                    <a:pt x="138430" y="986790"/>
                  </a:cubicBezTo>
                  <a:cubicBezTo>
                    <a:pt x="148590" y="985520"/>
                    <a:pt x="158750" y="984250"/>
                    <a:pt x="170180" y="982980"/>
                  </a:cubicBezTo>
                  <a:cubicBezTo>
                    <a:pt x="168910" y="989330"/>
                    <a:pt x="167640" y="994410"/>
                    <a:pt x="165100" y="999490"/>
                  </a:cubicBezTo>
                  <a:cubicBezTo>
                    <a:pt x="171450" y="999490"/>
                    <a:pt x="179070" y="1000760"/>
                    <a:pt x="185420" y="1000760"/>
                  </a:cubicBezTo>
                  <a:lnTo>
                    <a:pt x="185420" y="1007110"/>
                  </a:lnTo>
                  <a:cubicBezTo>
                    <a:pt x="176530" y="1008380"/>
                    <a:pt x="167640" y="1010920"/>
                    <a:pt x="160020" y="1012190"/>
                  </a:cubicBezTo>
                  <a:cubicBezTo>
                    <a:pt x="191770" y="1027430"/>
                    <a:pt x="220980" y="1013460"/>
                    <a:pt x="255270" y="1008380"/>
                  </a:cubicBezTo>
                  <a:cubicBezTo>
                    <a:pt x="261620" y="1014730"/>
                    <a:pt x="267970" y="1009650"/>
                    <a:pt x="273050" y="999490"/>
                  </a:cubicBezTo>
                  <a:cubicBezTo>
                    <a:pt x="279400" y="1008380"/>
                    <a:pt x="284480" y="1005840"/>
                    <a:pt x="297180" y="988060"/>
                  </a:cubicBezTo>
                  <a:cubicBezTo>
                    <a:pt x="298450" y="988060"/>
                    <a:pt x="299720" y="989330"/>
                    <a:pt x="300990" y="989330"/>
                  </a:cubicBezTo>
                  <a:cubicBezTo>
                    <a:pt x="299720" y="994410"/>
                    <a:pt x="297180" y="998220"/>
                    <a:pt x="295910" y="1003300"/>
                  </a:cubicBezTo>
                  <a:cubicBezTo>
                    <a:pt x="303530" y="1000760"/>
                    <a:pt x="309880" y="999490"/>
                    <a:pt x="317500" y="996950"/>
                  </a:cubicBezTo>
                  <a:lnTo>
                    <a:pt x="344170" y="993140"/>
                  </a:lnTo>
                  <a:cubicBezTo>
                    <a:pt x="358140" y="990600"/>
                    <a:pt x="372110" y="989330"/>
                    <a:pt x="384810" y="986790"/>
                  </a:cubicBezTo>
                  <a:cubicBezTo>
                    <a:pt x="389890" y="985520"/>
                    <a:pt x="394970" y="981710"/>
                    <a:pt x="400050" y="980440"/>
                  </a:cubicBezTo>
                  <a:cubicBezTo>
                    <a:pt x="405130" y="979170"/>
                    <a:pt x="412750" y="975360"/>
                    <a:pt x="415290" y="977900"/>
                  </a:cubicBezTo>
                  <a:cubicBezTo>
                    <a:pt x="425450" y="986790"/>
                    <a:pt x="434340" y="996950"/>
                    <a:pt x="444500" y="1005840"/>
                  </a:cubicBezTo>
                  <a:cubicBezTo>
                    <a:pt x="445770" y="1003300"/>
                    <a:pt x="447040" y="999490"/>
                    <a:pt x="447040" y="999490"/>
                  </a:cubicBezTo>
                  <a:cubicBezTo>
                    <a:pt x="455930" y="1002030"/>
                    <a:pt x="462280" y="1003300"/>
                    <a:pt x="471170" y="1005840"/>
                  </a:cubicBezTo>
                  <a:cubicBezTo>
                    <a:pt x="472440" y="1009650"/>
                    <a:pt x="474980" y="1014730"/>
                    <a:pt x="474980" y="1017270"/>
                  </a:cubicBezTo>
                  <a:cubicBezTo>
                    <a:pt x="488950" y="1018540"/>
                    <a:pt x="500380" y="1019810"/>
                    <a:pt x="510540" y="1021080"/>
                  </a:cubicBezTo>
                  <a:cubicBezTo>
                    <a:pt x="510540" y="1022350"/>
                    <a:pt x="511810" y="1023620"/>
                    <a:pt x="511810" y="1024890"/>
                  </a:cubicBezTo>
                  <a:lnTo>
                    <a:pt x="488950" y="1032510"/>
                  </a:lnTo>
                  <a:cubicBezTo>
                    <a:pt x="487680" y="1028700"/>
                    <a:pt x="486410" y="1027430"/>
                    <a:pt x="483870" y="1021080"/>
                  </a:cubicBezTo>
                  <a:cubicBezTo>
                    <a:pt x="485140" y="1035050"/>
                    <a:pt x="486410" y="1043940"/>
                    <a:pt x="486410" y="1055370"/>
                  </a:cubicBezTo>
                  <a:cubicBezTo>
                    <a:pt x="497840" y="1046480"/>
                    <a:pt x="513080" y="1056640"/>
                    <a:pt x="520700" y="1041400"/>
                  </a:cubicBezTo>
                  <a:cubicBezTo>
                    <a:pt x="520700" y="1040130"/>
                    <a:pt x="525780" y="1040130"/>
                    <a:pt x="527050" y="1041400"/>
                  </a:cubicBezTo>
                  <a:cubicBezTo>
                    <a:pt x="537210" y="1042670"/>
                    <a:pt x="547370" y="1043940"/>
                    <a:pt x="557530" y="1046480"/>
                  </a:cubicBezTo>
                  <a:cubicBezTo>
                    <a:pt x="556260" y="1043940"/>
                    <a:pt x="556260" y="1041400"/>
                    <a:pt x="554990" y="1038860"/>
                  </a:cubicBezTo>
                  <a:cubicBezTo>
                    <a:pt x="561340" y="1040130"/>
                    <a:pt x="566420" y="1041400"/>
                    <a:pt x="570230" y="1042670"/>
                  </a:cubicBezTo>
                  <a:cubicBezTo>
                    <a:pt x="570230" y="1043940"/>
                    <a:pt x="571500" y="1045210"/>
                    <a:pt x="571500" y="1046480"/>
                  </a:cubicBezTo>
                  <a:cubicBezTo>
                    <a:pt x="562610" y="1051560"/>
                    <a:pt x="553720" y="1057910"/>
                    <a:pt x="544830" y="1062990"/>
                  </a:cubicBezTo>
                  <a:cubicBezTo>
                    <a:pt x="530860" y="1071880"/>
                    <a:pt x="518160" y="1083310"/>
                    <a:pt x="504190" y="1087120"/>
                  </a:cubicBezTo>
                  <a:cubicBezTo>
                    <a:pt x="480060" y="1092200"/>
                    <a:pt x="455930" y="1101090"/>
                    <a:pt x="430530" y="1102360"/>
                  </a:cubicBezTo>
                  <a:lnTo>
                    <a:pt x="424180" y="1102360"/>
                  </a:lnTo>
                  <a:cubicBezTo>
                    <a:pt x="397510" y="1107440"/>
                    <a:pt x="372110" y="1112520"/>
                    <a:pt x="345440" y="1117600"/>
                  </a:cubicBezTo>
                  <a:cubicBezTo>
                    <a:pt x="341630" y="1118870"/>
                    <a:pt x="339090" y="1120140"/>
                    <a:pt x="335280" y="1120140"/>
                  </a:cubicBezTo>
                  <a:cubicBezTo>
                    <a:pt x="318770" y="1122680"/>
                    <a:pt x="302260" y="1123950"/>
                    <a:pt x="287020" y="1126490"/>
                  </a:cubicBezTo>
                  <a:cubicBezTo>
                    <a:pt x="270510" y="1130300"/>
                    <a:pt x="252730" y="1132840"/>
                    <a:pt x="236220" y="1139190"/>
                  </a:cubicBezTo>
                  <a:cubicBezTo>
                    <a:pt x="223520" y="1143000"/>
                    <a:pt x="207010" y="1141730"/>
                    <a:pt x="201930" y="1154430"/>
                  </a:cubicBezTo>
                  <a:cubicBezTo>
                    <a:pt x="196850" y="1154430"/>
                    <a:pt x="191770" y="1153160"/>
                    <a:pt x="189230" y="1154430"/>
                  </a:cubicBezTo>
                  <a:cubicBezTo>
                    <a:pt x="170180" y="1162050"/>
                    <a:pt x="151130" y="1169670"/>
                    <a:pt x="133350" y="1178560"/>
                  </a:cubicBezTo>
                  <a:cubicBezTo>
                    <a:pt x="127000" y="1183640"/>
                    <a:pt x="121920" y="1186180"/>
                    <a:pt x="119380" y="1191260"/>
                  </a:cubicBezTo>
                  <a:cubicBezTo>
                    <a:pt x="118110" y="1195070"/>
                    <a:pt x="121920" y="1201420"/>
                    <a:pt x="123190" y="1203960"/>
                  </a:cubicBezTo>
                  <a:cubicBezTo>
                    <a:pt x="120650" y="1205230"/>
                    <a:pt x="115570" y="1206500"/>
                    <a:pt x="115570" y="1207770"/>
                  </a:cubicBezTo>
                  <a:cubicBezTo>
                    <a:pt x="115570" y="1215390"/>
                    <a:pt x="115570" y="1223010"/>
                    <a:pt x="118110" y="1229360"/>
                  </a:cubicBezTo>
                  <a:cubicBezTo>
                    <a:pt x="121920" y="1238250"/>
                    <a:pt x="133350" y="1245870"/>
                    <a:pt x="120650" y="1257300"/>
                  </a:cubicBezTo>
                  <a:cubicBezTo>
                    <a:pt x="118110" y="1258570"/>
                    <a:pt x="120650" y="1264920"/>
                    <a:pt x="120650" y="1270000"/>
                  </a:cubicBezTo>
                  <a:cubicBezTo>
                    <a:pt x="124460" y="1268730"/>
                    <a:pt x="127000" y="1268730"/>
                    <a:pt x="130810" y="1268730"/>
                  </a:cubicBezTo>
                  <a:cubicBezTo>
                    <a:pt x="118110" y="1290320"/>
                    <a:pt x="118110" y="1297940"/>
                    <a:pt x="130810" y="1301750"/>
                  </a:cubicBezTo>
                  <a:cubicBezTo>
                    <a:pt x="130810" y="1309370"/>
                    <a:pt x="128270" y="1316990"/>
                    <a:pt x="130810" y="1322070"/>
                  </a:cubicBezTo>
                  <a:cubicBezTo>
                    <a:pt x="138430" y="1334770"/>
                    <a:pt x="148590" y="1347470"/>
                    <a:pt x="157480" y="1358900"/>
                  </a:cubicBezTo>
                  <a:cubicBezTo>
                    <a:pt x="156210" y="1360170"/>
                    <a:pt x="153670" y="1361440"/>
                    <a:pt x="152400" y="1361440"/>
                  </a:cubicBezTo>
                  <a:cubicBezTo>
                    <a:pt x="157480" y="1367790"/>
                    <a:pt x="162560" y="1374140"/>
                    <a:pt x="166370" y="1377950"/>
                  </a:cubicBezTo>
                  <a:cubicBezTo>
                    <a:pt x="161290" y="1385570"/>
                    <a:pt x="157480" y="1391920"/>
                    <a:pt x="152400" y="1398270"/>
                  </a:cubicBezTo>
                  <a:cubicBezTo>
                    <a:pt x="158750" y="1400810"/>
                    <a:pt x="162560" y="1402080"/>
                    <a:pt x="167640" y="1403350"/>
                  </a:cubicBezTo>
                  <a:cubicBezTo>
                    <a:pt x="158750" y="1405890"/>
                    <a:pt x="151130" y="1408430"/>
                    <a:pt x="139700" y="1413510"/>
                  </a:cubicBezTo>
                  <a:cubicBezTo>
                    <a:pt x="161290" y="1418590"/>
                    <a:pt x="162560" y="1433830"/>
                    <a:pt x="165100" y="1449070"/>
                  </a:cubicBezTo>
                  <a:cubicBezTo>
                    <a:pt x="165100" y="1450340"/>
                    <a:pt x="171450" y="1451610"/>
                    <a:pt x="175260" y="1452880"/>
                  </a:cubicBezTo>
                  <a:cubicBezTo>
                    <a:pt x="175260" y="1455420"/>
                    <a:pt x="172720" y="1459230"/>
                    <a:pt x="173990" y="1461770"/>
                  </a:cubicBezTo>
                  <a:cubicBezTo>
                    <a:pt x="179070" y="1468120"/>
                    <a:pt x="187960" y="1471930"/>
                    <a:pt x="189230" y="1479550"/>
                  </a:cubicBezTo>
                  <a:cubicBezTo>
                    <a:pt x="196850" y="1501140"/>
                    <a:pt x="210820" y="1497330"/>
                    <a:pt x="226060" y="1492250"/>
                  </a:cubicBezTo>
                  <a:lnTo>
                    <a:pt x="233680" y="1503680"/>
                  </a:lnTo>
                  <a:cubicBezTo>
                    <a:pt x="236220" y="1502410"/>
                    <a:pt x="238760" y="1499870"/>
                    <a:pt x="240030" y="1498600"/>
                  </a:cubicBezTo>
                  <a:cubicBezTo>
                    <a:pt x="241300" y="1506220"/>
                    <a:pt x="254000" y="1515110"/>
                    <a:pt x="257810" y="1510030"/>
                  </a:cubicBezTo>
                  <a:cubicBezTo>
                    <a:pt x="266700" y="1497330"/>
                    <a:pt x="276860" y="1504950"/>
                    <a:pt x="287020" y="1506220"/>
                  </a:cubicBezTo>
                  <a:cubicBezTo>
                    <a:pt x="292100" y="1507490"/>
                    <a:pt x="299720" y="1508760"/>
                    <a:pt x="302260" y="1506220"/>
                  </a:cubicBezTo>
                  <a:cubicBezTo>
                    <a:pt x="308610" y="1499870"/>
                    <a:pt x="327660" y="1506220"/>
                    <a:pt x="322580" y="1488440"/>
                  </a:cubicBezTo>
                  <a:cubicBezTo>
                    <a:pt x="321310" y="1484630"/>
                    <a:pt x="316230" y="1480820"/>
                    <a:pt x="311150" y="1477010"/>
                  </a:cubicBezTo>
                  <a:lnTo>
                    <a:pt x="347980" y="1477010"/>
                  </a:lnTo>
                  <a:cubicBezTo>
                    <a:pt x="349250" y="1480820"/>
                    <a:pt x="349250" y="1485900"/>
                    <a:pt x="350520" y="1489710"/>
                  </a:cubicBezTo>
                  <a:cubicBezTo>
                    <a:pt x="344170" y="1490980"/>
                    <a:pt x="337820" y="1492250"/>
                    <a:pt x="331470" y="1494790"/>
                  </a:cubicBezTo>
                  <a:cubicBezTo>
                    <a:pt x="331470" y="1496060"/>
                    <a:pt x="332740" y="1497330"/>
                    <a:pt x="332740" y="1499870"/>
                  </a:cubicBezTo>
                  <a:cubicBezTo>
                    <a:pt x="335280" y="1499870"/>
                    <a:pt x="339090" y="1498600"/>
                    <a:pt x="341630" y="1498600"/>
                  </a:cubicBezTo>
                  <a:cubicBezTo>
                    <a:pt x="351790" y="1502410"/>
                    <a:pt x="365760" y="1492250"/>
                    <a:pt x="374650" y="1504950"/>
                  </a:cubicBezTo>
                  <a:cubicBezTo>
                    <a:pt x="391160" y="1527810"/>
                    <a:pt x="420370" y="1534160"/>
                    <a:pt x="447040" y="1521460"/>
                  </a:cubicBezTo>
                  <a:cubicBezTo>
                    <a:pt x="449580" y="1520190"/>
                    <a:pt x="454660" y="1524000"/>
                    <a:pt x="458470" y="1525270"/>
                  </a:cubicBezTo>
                  <a:cubicBezTo>
                    <a:pt x="459740" y="1525270"/>
                    <a:pt x="459740" y="1525270"/>
                    <a:pt x="461010" y="1526540"/>
                  </a:cubicBezTo>
                  <a:cubicBezTo>
                    <a:pt x="462280" y="1524000"/>
                    <a:pt x="462280" y="1521460"/>
                    <a:pt x="462280" y="1522730"/>
                  </a:cubicBezTo>
                  <a:cubicBezTo>
                    <a:pt x="471170" y="1522730"/>
                    <a:pt x="480060" y="1525270"/>
                    <a:pt x="488950" y="1524000"/>
                  </a:cubicBezTo>
                  <a:cubicBezTo>
                    <a:pt x="502920" y="1522730"/>
                    <a:pt x="516890" y="1517650"/>
                    <a:pt x="530860" y="1516380"/>
                  </a:cubicBezTo>
                  <a:cubicBezTo>
                    <a:pt x="552450" y="1513840"/>
                    <a:pt x="574040" y="1513840"/>
                    <a:pt x="595630" y="1508760"/>
                  </a:cubicBezTo>
                  <a:cubicBezTo>
                    <a:pt x="604520" y="1506220"/>
                    <a:pt x="610870" y="1507490"/>
                    <a:pt x="617220" y="1510030"/>
                  </a:cubicBezTo>
                  <a:cubicBezTo>
                    <a:pt x="577850" y="1526540"/>
                    <a:pt x="538480" y="1543050"/>
                    <a:pt x="499110" y="1558290"/>
                  </a:cubicBezTo>
                  <a:cubicBezTo>
                    <a:pt x="499110" y="1559560"/>
                    <a:pt x="500380" y="1560830"/>
                    <a:pt x="500380" y="1562100"/>
                  </a:cubicBezTo>
                  <a:cubicBezTo>
                    <a:pt x="502920" y="1562100"/>
                    <a:pt x="505460" y="1563370"/>
                    <a:pt x="510540" y="1564640"/>
                  </a:cubicBezTo>
                  <a:cubicBezTo>
                    <a:pt x="501650" y="1568450"/>
                    <a:pt x="497840" y="1569720"/>
                    <a:pt x="491490" y="1572260"/>
                  </a:cubicBezTo>
                  <a:cubicBezTo>
                    <a:pt x="502920" y="1579880"/>
                    <a:pt x="487680" y="1588770"/>
                    <a:pt x="494030" y="1598930"/>
                  </a:cubicBezTo>
                  <a:cubicBezTo>
                    <a:pt x="499110" y="1609090"/>
                    <a:pt x="495300" y="1624330"/>
                    <a:pt x="518160" y="1620520"/>
                  </a:cubicBezTo>
                  <a:cubicBezTo>
                    <a:pt x="495300" y="1631950"/>
                    <a:pt x="494030" y="1648460"/>
                    <a:pt x="509270" y="1666240"/>
                  </a:cubicBezTo>
                  <a:cubicBezTo>
                    <a:pt x="511810" y="1668780"/>
                    <a:pt x="513080" y="1673860"/>
                    <a:pt x="511810" y="1676400"/>
                  </a:cubicBezTo>
                  <a:cubicBezTo>
                    <a:pt x="509270" y="1685290"/>
                    <a:pt x="505460" y="1692910"/>
                    <a:pt x="502920" y="1699260"/>
                  </a:cubicBezTo>
                  <a:cubicBezTo>
                    <a:pt x="494030" y="1699260"/>
                    <a:pt x="488950" y="1697990"/>
                    <a:pt x="483870" y="1697990"/>
                  </a:cubicBezTo>
                  <a:cubicBezTo>
                    <a:pt x="471170" y="1699260"/>
                    <a:pt x="458470" y="1701800"/>
                    <a:pt x="445770" y="1704340"/>
                  </a:cubicBezTo>
                  <a:cubicBezTo>
                    <a:pt x="405130" y="1711960"/>
                    <a:pt x="363220" y="1719580"/>
                    <a:pt x="322580" y="1727200"/>
                  </a:cubicBezTo>
                  <a:cubicBezTo>
                    <a:pt x="288290" y="1733550"/>
                    <a:pt x="255270" y="1746250"/>
                    <a:pt x="220980" y="1748790"/>
                  </a:cubicBezTo>
                  <a:cubicBezTo>
                    <a:pt x="196850" y="1750060"/>
                    <a:pt x="175260" y="1762760"/>
                    <a:pt x="152400" y="1764030"/>
                  </a:cubicBezTo>
                  <a:cubicBezTo>
                    <a:pt x="137160" y="1765300"/>
                    <a:pt x="121920" y="1771650"/>
                    <a:pt x="107950" y="1778000"/>
                  </a:cubicBezTo>
                  <a:cubicBezTo>
                    <a:pt x="100330" y="1780540"/>
                    <a:pt x="93980" y="1786890"/>
                    <a:pt x="87630" y="1790700"/>
                  </a:cubicBezTo>
                  <a:cubicBezTo>
                    <a:pt x="86360" y="1790700"/>
                    <a:pt x="82550" y="1789430"/>
                    <a:pt x="81280" y="1790700"/>
                  </a:cubicBezTo>
                  <a:cubicBezTo>
                    <a:pt x="71120" y="1795780"/>
                    <a:pt x="62230" y="1800860"/>
                    <a:pt x="52070" y="1804670"/>
                  </a:cubicBezTo>
                  <a:cubicBezTo>
                    <a:pt x="44450" y="1808480"/>
                    <a:pt x="38100" y="1812290"/>
                    <a:pt x="30480" y="1816100"/>
                  </a:cubicBezTo>
                  <a:cubicBezTo>
                    <a:pt x="30480" y="1817370"/>
                    <a:pt x="31750" y="1818640"/>
                    <a:pt x="31750" y="1819910"/>
                  </a:cubicBezTo>
                  <a:cubicBezTo>
                    <a:pt x="29210" y="1819910"/>
                    <a:pt x="25400" y="1818640"/>
                    <a:pt x="21590" y="1817370"/>
                  </a:cubicBezTo>
                  <a:cubicBezTo>
                    <a:pt x="22860" y="1824990"/>
                    <a:pt x="24130" y="1830070"/>
                    <a:pt x="25400" y="1836420"/>
                  </a:cubicBezTo>
                  <a:cubicBezTo>
                    <a:pt x="24130" y="1836420"/>
                    <a:pt x="24130" y="1836420"/>
                    <a:pt x="22860" y="1837690"/>
                  </a:cubicBezTo>
                  <a:cubicBezTo>
                    <a:pt x="21590" y="1835150"/>
                    <a:pt x="20320" y="1832610"/>
                    <a:pt x="19050" y="1831340"/>
                  </a:cubicBezTo>
                  <a:cubicBezTo>
                    <a:pt x="7620" y="1844040"/>
                    <a:pt x="0" y="1855470"/>
                    <a:pt x="17780" y="1863090"/>
                  </a:cubicBezTo>
                  <a:cubicBezTo>
                    <a:pt x="16510" y="1869440"/>
                    <a:pt x="16510" y="1874520"/>
                    <a:pt x="16510" y="1878330"/>
                  </a:cubicBezTo>
                  <a:lnTo>
                    <a:pt x="20320" y="1905000"/>
                  </a:lnTo>
                  <a:cubicBezTo>
                    <a:pt x="21590" y="1916430"/>
                    <a:pt x="19050" y="1927860"/>
                    <a:pt x="33020" y="1931671"/>
                  </a:cubicBezTo>
                  <a:cubicBezTo>
                    <a:pt x="29210" y="1938021"/>
                    <a:pt x="29210" y="1967231"/>
                    <a:pt x="34290" y="1968500"/>
                  </a:cubicBezTo>
                  <a:cubicBezTo>
                    <a:pt x="43180" y="1972310"/>
                    <a:pt x="45720" y="1983740"/>
                    <a:pt x="53340" y="1988821"/>
                  </a:cubicBezTo>
                  <a:cubicBezTo>
                    <a:pt x="54610" y="1990091"/>
                    <a:pt x="55880" y="1992631"/>
                    <a:pt x="55880" y="1992631"/>
                  </a:cubicBezTo>
                  <a:cubicBezTo>
                    <a:pt x="45720" y="2004060"/>
                    <a:pt x="60960" y="1998981"/>
                    <a:pt x="63500" y="2004060"/>
                  </a:cubicBezTo>
                  <a:cubicBezTo>
                    <a:pt x="60960" y="2010410"/>
                    <a:pt x="55880" y="2016760"/>
                    <a:pt x="54610" y="2024381"/>
                  </a:cubicBezTo>
                  <a:cubicBezTo>
                    <a:pt x="53340" y="2032001"/>
                    <a:pt x="54610" y="2038351"/>
                    <a:pt x="66040" y="2034541"/>
                  </a:cubicBezTo>
                  <a:cubicBezTo>
                    <a:pt x="64770" y="2045971"/>
                    <a:pt x="63500" y="2056131"/>
                    <a:pt x="62230" y="2067561"/>
                  </a:cubicBezTo>
                  <a:cubicBezTo>
                    <a:pt x="63500" y="2067561"/>
                    <a:pt x="64770" y="2066291"/>
                    <a:pt x="64770" y="2066291"/>
                  </a:cubicBezTo>
                  <a:cubicBezTo>
                    <a:pt x="68580" y="2075181"/>
                    <a:pt x="71120" y="2082801"/>
                    <a:pt x="74930" y="2090421"/>
                  </a:cubicBezTo>
                  <a:cubicBezTo>
                    <a:pt x="81280" y="2090421"/>
                    <a:pt x="87630" y="2091691"/>
                    <a:pt x="95250" y="2092960"/>
                  </a:cubicBezTo>
                  <a:lnTo>
                    <a:pt x="95250" y="2096771"/>
                  </a:lnTo>
                  <a:cubicBezTo>
                    <a:pt x="91440" y="2098041"/>
                    <a:pt x="87630" y="2099310"/>
                    <a:pt x="83820" y="2100581"/>
                  </a:cubicBezTo>
                  <a:cubicBezTo>
                    <a:pt x="85090" y="2101851"/>
                    <a:pt x="87630" y="2101851"/>
                    <a:pt x="87630" y="2101851"/>
                  </a:cubicBezTo>
                  <a:cubicBezTo>
                    <a:pt x="88900" y="2120901"/>
                    <a:pt x="105410" y="2118361"/>
                    <a:pt x="116840" y="2123441"/>
                  </a:cubicBezTo>
                  <a:cubicBezTo>
                    <a:pt x="121920" y="2125981"/>
                    <a:pt x="128270" y="2127251"/>
                    <a:pt x="132080" y="2125981"/>
                  </a:cubicBezTo>
                  <a:cubicBezTo>
                    <a:pt x="139700" y="2122171"/>
                    <a:pt x="144780" y="2123441"/>
                    <a:pt x="144780" y="2131060"/>
                  </a:cubicBezTo>
                  <a:cubicBezTo>
                    <a:pt x="144780" y="2134871"/>
                    <a:pt x="142240" y="2139950"/>
                    <a:pt x="140970" y="2142490"/>
                  </a:cubicBezTo>
                  <a:cubicBezTo>
                    <a:pt x="149860" y="2142490"/>
                    <a:pt x="163830" y="2146300"/>
                    <a:pt x="171450" y="2141220"/>
                  </a:cubicBezTo>
                  <a:cubicBezTo>
                    <a:pt x="189230" y="2129790"/>
                    <a:pt x="205740" y="2139950"/>
                    <a:pt x="222250" y="2136140"/>
                  </a:cubicBezTo>
                  <a:cubicBezTo>
                    <a:pt x="231140" y="2133600"/>
                    <a:pt x="238760" y="2133600"/>
                    <a:pt x="251460" y="2131060"/>
                  </a:cubicBezTo>
                  <a:cubicBezTo>
                    <a:pt x="257810" y="2136140"/>
                    <a:pt x="264160" y="2134871"/>
                    <a:pt x="265430" y="2128521"/>
                  </a:cubicBezTo>
                  <a:cubicBezTo>
                    <a:pt x="275590" y="2128521"/>
                    <a:pt x="284480" y="2128521"/>
                    <a:pt x="293370" y="2127250"/>
                  </a:cubicBezTo>
                  <a:cubicBezTo>
                    <a:pt x="307340" y="2124710"/>
                    <a:pt x="320040" y="2120900"/>
                    <a:pt x="334010" y="2119630"/>
                  </a:cubicBezTo>
                  <a:cubicBezTo>
                    <a:pt x="342900" y="2118360"/>
                    <a:pt x="353060" y="2120900"/>
                    <a:pt x="363220" y="2119630"/>
                  </a:cubicBezTo>
                  <a:cubicBezTo>
                    <a:pt x="368300" y="2118360"/>
                    <a:pt x="372110" y="2110740"/>
                    <a:pt x="377190" y="2106930"/>
                  </a:cubicBezTo>
                  <a:cubicBezTo>
                    <a:pt x="382270" y="2119630"/>
                    <a:pt x="392430" y="2120900"/>
                    <a:pt x="408940" y="2112010"/>
                  </a:cubicBezTo>
                  <a:cubicBezTo>
                    <a:pt x="402590" y="2106930"/>
                    <a:pt x="394970" y="2103120"/>
                    <a:pt x="388620" y="2099310"/>
                  </a:cubicBezTo>
                  <a:cubicBezTo>
                    <a:pt x="394970" y="2096770"/>
                    <a:pt x="400050" y="2092960"/>
                    <a:pt x="405130" y="2091690"/>
                  </a:cubicBezTo>
                  <a:cubicBezTo>
                    <a:pt x="410210" y="2091690"/>
                    <a:pt x="414020" y="2092960"/>
                    <a:pt x="417830" y="2092960"/>
                  </a:cubicBezTo>
                  <a:cubicBezTo>
                    <a:pt x="421640" y="2092960"/>
                    <a:pt x="425450" y="2092960"/>
                    <a:pt x="429260" y="2091690"/>
                  </a:cubicBezTo>
                  <a:cubicBezTo>
                    <a:pt x="433070" y="2090420"/>
                    <a:pt x="435610" y="2089150"/>
                    <a:pt x="438150" y="2086610"/>
                  </a:cubicBezTo>
                  <a:cubicBezTo>
                    <a:pt x="438150" y="2090420"/>
                    <a:pt x="439420" y="2095500"/>
                    <a:pt x="439420" y="2099310"/>
                  </a:cubicBezTo>
                  <a:cubicBezTo>
                    <a:pt x="439420" y="2103120"/>
                    <a:pt x="436880" y="2106930"/>
                    <a:pt x="435610" y="2110740"/>
                  </a:cubicBezTo>
                  <a:cubicBezTo>
                    <a:pt x="439420" y="2110740"/>
                    <a:pt x="443230" y="2110740"/>
                    <a:pt x="448310" y="2109470"/>
                  </a:cubicBezTo>
                  <a:cubicBezTo>
                    <a:pt x="453390" y="2117090"/>
                    <a:pt x="439420" y="2133600"/>
                    <a:pt x="458470" y="2134870"/>
                  </a:cubicBezTo>
                  <a:cubicBezTo>
                    <a:pt x="457200" y="2139950"/>
                    <a:pt x="455930" y="2143760"/>
                    <a:pt x="454660" y="2148840"/>
                  </a:cubicBezTo>
                  <a:cubicBezTo>
                    <a:pt x="462280" y="2148840"/>
                    <a:pt x="469900" y="2150110"/>
                    <a:pt x="481330" y="2151380"/>
                  </a:cubicBezTo>
                  <a:cubicBezTo>
                    <a:pt x="476250" y="2157730"/>
                    <a:pt x="472440" y="2162810"/>
                    <a:pt x="467360" y="2167890"/>
                  </a:cubicBezTo>
                  <a:cubicBezTo>
                    <a:pt x="471170" y="2166620"/>
                    <a:pt x="474980" y="2166620"/>
                    <a:pt x="482600" y="2165350"/>
                  </a:cubicBezTo>
                  <a:cubicBezTo>
                    <a:pt x="466090" y="2180590"/>
                    <a:pt x="483870" y="2181860"/>
                    <a:pt x="490220" y="2190750"/>
                  </a:cubicBezTo>
                  <a:cubicBezTo>
                    <a:pt x="494030" y="2180590"/>
                    <a:pt x="496570" y="2174240"/>
                    <a:pt x="497840" y="2169160"/>
                  </a:cubicBezTo>
                  <a:cubicBezTo>
                    <a:pt x="504190" y="2175510"/>
                    <a:pt x="511810" y="2183130"/>
                    <a:pt x="519430" y="2192020"/>
                  </a:cubicBezTo>
                  <a:cubicBezTo>
                    <a:pt x="520700" y="2192020"/>
                    <a:pt x="523240" y="2189480"/>
                    <a:pt x="524510" y="2190750"/>
                  </a:cubicBezTo>
                  <a:cubicBezTo>
                    <a:pt x="538480" y="2197100"/>
                    <a:pt x="544830" y="2190750"/>
                    <a:pt x="549910" y="2178050"/>
                  </a:cubicBezTo>
                  <a:cubicBezTo>
                    <a:pt x="551180" y="2175510"/>
                    <a:pt x="557530" y="2174240"/>
                    <a:pt x="558800" y="2172970"/>
                  </a:cubicBezTo>
                  <a:cubicBezTo>
                    <a:pt x="556260" y="2180590"/>
                    <a:pt x="552450" y="2188210"/>
                    <a:pt x="548640" y="2197100"/>
                  </a:cubicBezTo>
                  <a:cubicBezTo>
                    <a:pt x="533400" y="2199640"/>
                    <a:pt x="515620" y="2203450"/>
                    <a:pt x="497840" y="2207260"/>
                  </a:cubicBezTo>
                  <a:cubicBezTo>
                    <a:pt x="481330" y="2211070"/>
                    <a:pt x="464820" y="2217420"/>
                    <a:pt x="447040" y="2219960"/>
                  </a:cubicBezTo>
                  <a:cubicBezTo>
                    <a:pt x="422910" y="2223770"/>
                    <a:pt x="398780" y="2226310"/>
                    <a:pt x="373380" y="2230120"/>
                  </a:cubicBezTo>
                  <a:cubicBezTo>
                    <a:pt x="344170" y="2235200"/>
                    <a:pt x="314960" y="2240280"/>
                    <a:pt x="285750" y="2246630"/>
                  </a:cubicBezTo>
                  <a:cubicBezTo>
                    <a:pt x="261620" y="2251710"/>
                    <a:pt x="238760" y="2259330"/>
                    <a:pt x="214630" y="2264410"/>
                  </a:cubicBezTo>
                  <a:cubicBezTo>
                    <a:pt x="198120" y="2268220"/>
                    <a:pt x="181610" y="2269490"/>
                    <a:pt x="166370" y="2275840"/>
                  </a:cubicBezTo>
                  <a:cubicBezTo>
                    <a:pt x="151130" y="2282190"/>
                    <a:pt x="129540" y="2280920"/>
                    <a:pt x="124460" y="2302510"/>
                  </a:cubicBezTo>
                  <a:cubicBezTo>
                    <a:pt x="115570" y="2297430"/>
                    <a:pt x="109220" y="2299970"/>
                    <a:pt x="107950" y="2308860"/>
                  </a:cubicBezTo>
                  <a:cubicBezTo>
                    <a:pt x="107950" y="2311400"/>
                    <a:pt x="106680" y="2313940"/>
                    <a:pt x="104140" y="2313940"/>
                  </a:cubicBezTo>
                  <a:cubicBezTo>
                    <a:pt x="90170" y="2317750"/>
                    <a:pt x="93980" y="2325370"/>
                    <a:pt x="100330" y="2332990"/>
                  </a:cubicBezTo>
                  <a:cubicBezTo>
                    <a:pt x="107950" y="2341880"/>
                    <a:pt x="107950" y="2350770"/>
                    <a:pt x="106680" y="2360930"/>
                  </a:cubicBezTo>
                  <a:cubicBezTo>
                    <a:pt x="104140" y="2374900"/>
                    <a:pt x="101600" y="2390140"/>
                    <a:pt x="99060" y="2404110"/>
                  </a:cubicBezTo>
                  <a:cubicBezTo>
                    <a:pt x="99060" y="2407920"/>
                    <a:pt x="102870" y="2411730"/>
                    <a:pt x="105410" y="2415540"/>
                  </a:cubicBezTo>
                  <a:lnTo>
                    <a:pt x="109220" y="2423160"/>
                  </a:lnTo>
                  <a:lnTo>
                    <a:pt x="109220" y="2444750"/>
                  </a:lnTo>
                  <a:cubicBezTo>
                    <a:pt x="114300" y="2444750"/>
                    <a:pt x="120650" y="2443480"/>
                    <a:pt x="127000" y="2443480"/>
                  </a:cubicBezTo>
                  <a:cubicBezTo>
                    <a:pt x="127000" y="2443480"/>
                    <a:pt x="127000" y="2444750"/>
                    <a:pt x="128270" y="2444750"/>
                  </a:cubicBezTo>
                  <a:cubicBezTo>
                    <a:pt x="124460" y="2446020"/>
                    <a:pt x="121920" y="2447290"/>
                    <a:pt x="118110" y="2449830"/>
                  </a:cubicBezTo>
                  <a:cubicBezTo>
                    <a:pt x="125730" y="2458720"/>
                    <a:pt x="111760" y="2481580"/>
                    <a:pt x="142240" y="2476500"/>
                  </a:cubicBezTo>
                  <a:cubicBezTo>
                    <a:pt x="133350" y="2484120"/>
                    <a:pt x="128270" y="2489200"/>
                    <a:pt x="124460" y="2491740"/>
                  </a:cubicBezTo>
                  <a:cubicBezTo>
                    <a:pt x="127000" y="2498090"/>
                    <a:pt x="129540" y="2501900"/>
                    <a:pt x="130810" y="2505710"/>
                  </a:cubicBezTo>
                  <a:cubicBezTo>
                    <a:pt x="125730" y="2509520"/>
                    <a:pt x="121920" y="2513330"/>
                    <a:pt x="118110" y="2515870"/>
                  </a:cubicBezTo>
                  <a:cubicBezTo>
                    <a:pt x="123190" y="2520950"/>
                    <a:pt x="128270" y="2524760"/>
                    <a:pt x="130810" y="2528570"/>
                  </a:cubicBezTo>
                  <a:cubicBezTo>
                    <a:pt x="135890" y="2523490"/>
                    <a:pt x="140970" y="2518410"/>
                    <a:pt x="146050" y="2518410"/>
                  </a:cubicBezTo>
                  <a:cubicBezTo>
                    <a:pt x="151130" y="2518410"/>
                    <a:pt x="157480" y="2527300"/>
                    <a:pt x="163830" y="2532380"/>
                  </a:cubicBezTo>
                  <a:cubicBezTo>
                    <a:pt x="163830" y="2533650"/>
                    <a:pt x="160020" y="2534920"/>
                    <a:pt x="158750" y="2534920"/>
                  </a:cubicBezTo>
                  <a:cubicBezTo>
                    <a:pt x="149860" y="2524760"/>
                    <a:pt x="140970" y="2523490"/>
                    <a:pt x="132080" y="2534920"/>
                  </a:cubicBezTo>
                  <a:cubicBezTo>
                    <a:pt x="132080" y="2534920"/>
                    <a:pt x="130810" y="2534920"/>
                    <a:pt x="130810" y="2533650"/>
                  </a:cubicBezTo>
                  <a:cubicBezTo>
                    <a:pt x="130810" y="2532380"/>
                    <a:pt x="130810" y="2532380"/>
                    <a:pt x="129540" y="2531110"/>
                  </a:cubicBezTo>
                  <a:cubicBezTo>
                    <a:pt x="124460" y="2536190"/>
                    <a:pt x="125730" y="2540000"/>
                    <a:pt x="132080" y="2543810"/>
                  </a:cubicBezTo>
                  <a:cubicBezTo>
                    <a:pt x="140970" y="2548890"/>
                    <a:pt x="139700" y="2552700"/>
                    <a:pt x="134620" y="2559050"/>
                  </a:cubicBezTo>
                  <a:cubicBezTo>
                    <a:pt x="137160" y="2560320"/>
                    <a:pt x="140970" y="2562860"/>
                    <a:pt x="140970" y="2564130"/>
                  </a:cubicBezTo>
                  <a:cubicBezTo>
                    <a:pt x="140970" y="2570480"/>
                    <a:pt x="153670" y="2574290"/>
                    <a:pt x="143510" y="2581910"/>
                  </a:cubicBezTo>
                  <a:cubicBezTo>
                    <a:pt x="148590" y="2588260"/>
                    <a:pt x="151130" y="2594610"/>
                    <a:pt x="162560" y="2597150"/>
                  </a:cubicBezTo>
                  <a:cubicBezTo>
                    <a:pt x="172720" y="2599690"/>
                    <a:pt x="175260" y="2594610"/>
                    <a:pt x="181610" y="2593340"/>
                  </a:cubicBezTo>
                  <a:cubicBezTo>
                    <a:pt x="187960" y="2592070"/>
                    <a:pt x="195580" y="2595880"/>
                    <a:pt x="201930" y="2597150"/>
                  </a:cubicBezTo>
                  <a:cubicBezTo>
                    <a:pt x="204470" y="2597150"/>
                    <a:pt x="207010" y="2593340"/>
                    <a:pt x="207010" y="2592070"/>
                  </a:cubicBezTo>
                  <a:cubicBezTo>
                    <a:pt x="215900" y="2593340"/>
                    <a:pt x="224790" y="2595880"/>
                    <a:pt x="232410" y="2594610"/>
                  </a:cubicBezTo>
                  <a:cubicBezTo>
                    <a:pt x="243840" y="2593340"/>
                    <a:pt x="250190" y="2597150"/>
                    <a:pt x="251460" y="2607310"/>
                  </a:cubicBezTo>
                  <a:cubicBezTo>
                    <a:pt x="252730" y="2618740"/>
                    <a:pt x="259080" y="2620010"/>
                    <a:pt x="267970" y="2618740"/>
                  </a:cubicBezTo>
                  <a:cubicBezTo>
                    <a:pt x="275590" y="2617470"/>
                    <a:pt x="281940" y="2614930"/>
                    <a:pt x="289560" y="2613660"/>
                  </a:cubicBezTo>
                  <a:cubicBezTo>
                    <a:pt x="285750" y="2609850"/>
                    <a:pt x="280670" y="2606040"/>
                    <a:pt x="274320" y="2600960"/>
                  </a:cubicBezTo>
                  <a:cubicBezTo>
                    <a:pt x="280670" y="2599690"/>
                    <a:pt x="287020" y="2597150"/>
                    <a:pt x="292100" y="2597150"/>
                  </a:cubicBezTo>
                  <a:cubicBezTo>
                    <a:pt x="302260" y="2595880"/>
                    <a:pt x="311150" y="2594610"/>
                    <a:pt x="321310" y="2594610"/>
                  </a:cubicBezTo>
                  <a:cubicBezTo>
                    <a:pt x="325120" y="2594610"/>
                    <a:pt x="328930" y="2597150"/>
                    <a:pt x="332740" y="2600960"/>
                  </a:cubicBezTo>
                  <a:cubicBezTo>
                    <a:pt x="316230" y="2600960"/>
                    <a:pt x="300990" y="2600960"/>
                    <a:pt x="289560" y="2613660"/>
                  </a:cubicBezTo>
                  <a:cubicBezTo>
                    <a:pt x="293370" y="2614930"/>
                    <a:pt x="298450" y="2616200"/>
                    <a:pt x="302260" y="2616200"/>
                  </a:cubicBezTo>
                  <a:cubicBezTo>
                    <a:pt x="323850" y="2614930"/>
                    <a:pt x="346710" y="2613660"/>
                    <a:pt x="368300" y="2612390"/>
                  </a:cubicBezTo>
                  <a:cubicBezTo>
                    <a:pt x="389890" y="2611120"/>
                    <a:pt x="410210" y="2608580"/>
                    <a:pt x="433070" y="2607310"/>
                  </a:cubicBezTo>
                  <a:cubicBezTo>
                    <a:pt x="439420" y="2633980"/>
                    <a:pt x="445770" y="2659380"/>
                    <a:pt x="450850" y="2684780"/>
                  </a:cubicBezTo>
                  <a:cubicBezTo>
                    <a:pt x="448310" y="2686050"/>
                    <a:pt x="445770" y="2687320"/>
                    <a:pt x="443230" y="2687320"/>
                  </a:cubicBezTo>
                  <a:cubicBezTo>
                    <a:pt x="447040" y="2692400"/>
                    <a:pt x="452120" y="2697480"/>
                    <a:pt x="453390" y="2702560"/>
                  </a:cubicBezTo>
                  <a:cubicBezTo>
                    <a:pt x="454660" y="2710180"/>
                    <a:pt x="453390" y="2717800"/>
                    <a:pt x="453390" y="2722880"/>
                  </a:cubicBezTo>
                  <a:cubicBezTo>
                    <a:pt x="462280" y="2725420"/>
                    <a:pt x="467360" y="2726690"/>
                    <a:pt x="473710" y="2727960"/>
                  </a:cubicBezTo>
                  <a:cubicBezTo>
                    <a:pt x="472440" y="2727960"/>
                    <a:pt x="471170" y="2729230"/>
                    <a:pt x="468630" y="2729230"/>
                  </a:cubicBezTo>
                  <a:cubicBezTo>
                    <a:pt x="469900" y="2738120"/>
                    <a:pt x="472440" y="2748280"/>
                    <a:pt x="473710" y="2760980"/>
                  </a:cubicBezTo>
                  <a:lnTo>
                    <a:pt x="494030" y="2760980"/>
                  </a:lnTo>
                  <a:cubicBezTo>
                    <a:pt x="497840" y="2760980"/>
                    <a:pt x="501650" y="2763520"/>
                    <a:pt x="502920" y="2764790"/>
                  </a:cubicBezTo>
                  <a:cubicBezTo>
                    <a:pt x="508000" y="2780030"/>
                    <a:pt x="519430" y="2785110"/>
                    <a:pt x="534670" y="2781300"/>
                  </a:cubicBezTo>
                  <a:cubicBezTo>
                    <a:pt x="541020" y="2780030"/>
                    <a:pt x="548640" y="2780030"/>
                    <a:pt x="554990" y="2780030"/>
                  </a:cubicBezTo>
                  <a:lnTo>
                    <a:pt x="570230" y="2780030"/>
                  </a:lnTo>
                  <a:cubicBezTo>
                    <a:pt x="575310" y="2780030"/>
                    <a:pt x="580390" y="2778760"/>
                    <a:pt x="585470" y="2777490"/>
                  </a:cubicBezTo>
                  <a:cubicBezTo>
                    <a:pt x="586740" y="2773680"/>
                    <a:pt x="586740" y="2769870"/>
                    <a:pt x="588010" y="2764790"/>
                  </a:cubicBezTo>
                  <a:cubicBezTo>
                    <a:pt x="591820" y="2764790"/>
                    <a:pt x="594360" y="2763520"/>
                    <a:pt x="598170" y="2763520"/>
                  </a:cubicBezTo>
                  <a:cubicBezTo>
                    <a:pt x="622300" y="2760980"/>
                    <a:pt x="647700" y="2757170"/>
                    <a:pt x="673100" y="2754630"/>
                  </a:cubicBezTo>
                  <a:cubicBezTo>
                    <a:pt x="673100" y="2754630"/>
                    <a:pt x="674370" y="2757170"/>
                    <a:pt x="675640" y="2760980"/>
                  </a:cubicBezTo>
                  <a:cubicBezTo>
                    <a:pt x="671830" y="2762250"/>
                    <a:pt x="669290" y="2763520"/>
                    <a:pt x="666750" y="2764790"/>
                  </a:cubicBezTo>
                  <a:cubicBezTo>
                    <a:pt x="676910" y="2774950"/>
                    <a:pt x="690880" y="2776220"/>
                    <a:pt x="699770" y="2768600"/>
                  </a:cubicBezTo>
                  <a:cubicBezTo>
                    <a:pt x="694690" y="2764790"/>
                    <a:pt x="690880" y="2762250"/>
                    <a:pt x="684530" y="2758440"/>
                  </a:cubicBezTo>
                  <a:lnTo>
                    <a:pt x="688340" y="2754630"/>
                  </a:lnTo>
                  <a:lnTo>
                    <a:pt x="698500" y="2754630"/>
                  </a:lnTo>
                  <a:lnTo>
                    <a:pt x="698500" y="2753360"/>
                  </a:lnTo>
                  <a:cubicBezTo>
                    <a:pt x="703580" y="2754630"/>
                    <a:pt x="707390" y="2757170"/>
                    <a:pt x="712470" y="2753360"/>
                  </a:cubicBezTo>
                  <a:lnTo>
                    <a:pt x="717550" y="2753360"/>
                  </a:lnTo>
                  <a:lnTo>
                    <a:pt x="762000" y="2755900"/>
                  </a:lnTo>
                  <a:cubicBezTo>
                    <a:pt x="767080" y="2755900"/>
                    <a:pt x="769620" y="2754630"/>
                    <a:pt x="772160" y="2752090"/>
                  </a:cubicBezTo>
                  <a:cubicBezTo>
                    <a:pt x="778510" y="2762250"/>
                    <a:pt x="783590" y="2771140"/>
                    <a:pt x="789940" y="2782570"/>
                  </a:cubicBezTo>
                  <a:cubicBezTo>
                    <a:pt x="788670" y="2782570"/>
                    <a:pt x="786130" y="2783840"/>
                    <a:pt x="783590" y="2783840"/>
                  </a:cubicBezTo>
                  <a:cubicBezTo>
                    <a:pt x="800100" y="2810510"/>
                    <a:pt x="810260" y="2838450"/>
                    <a:pt x="795020" y="2868930"/>
                  </a:cubicBezTo>
                  <a:cubicBezTo>
                    <a:pt x="796290" y="2879090"/>
                    <a:pt x="798830" y="2889250"/>
                    <a:pt x="800100" y="2901950"/>
                  </a:cubicBezTo>
                  <a:lnTo>
                    <a:pt x="812800" y="2901950"/>
                  </a:lnTo>
                  <a:cubicBezTo>
                    <a:pt x="810260" y="2908300"/>
                    <a:pt x="807720" y="2912110"/>
                    <a:pt x="806450" y="2915920"/>
                  </a:cubicBezTo>
                  <a:cubicBezTo>
                    <a:pt x="806450" y="2922270"/>
                    <a:pt x="820420" y="2924810"/>
                    <a:pt x="810260" y="2933700"/>
                  </a:cubicBezTo>
                  <a:lnTo>
                    <a:pt x="812800" y="2938780"/>
                  </a:lnTo>
                  <a:cubicBezTo>
                    <a:pt x="825500" y="2955290"/>
                    <a:pt x="839470" y="2970530"/>
                    <a:pt x="853440" y="2989580"/>
                  </a:cubicBezTo>
                  <a:cubicBezTo>
                    <a:pt x="843280" y="2994660"/>
                    <a:pt x="834390" y="2999740"/>
                    <a:pt x="822960" y="3004820"/>
                  </a:cubicBezTo>
                  <a:cubicBezTo>
                    <a:pt x="834390" y="3006090"/>
                    <a:pt x="835660" y="3012440"/>
                    <a:pt x="831850" y="3021330"/>
                  </a:cubicBezTo>
                  <a:cubicBezTo>
                    <a:pt x="830580" y="3023870"/>
                    <a:pt x="833120" y="3030220"/>
                    <a:pt x="834390" y="3031490"/>
                  </a:cubicBezTo>
                  <a:cubicBezTo>
                    <a:pt x="848360" y="3035300"/>
                    <a:pt x="861060" y="3049270"/>
                    <a:pt x="877570" y="3044190"/>
                  </a:cubicBezTo>
                  <a:cubicBezTo>
                    <a:pt x="877570" y="3046730"/>
                    <a:pt x="876300" y="3050540"/>
                    <a:pt x="875030" y="3051810"/>
                  </a:cubicBezTo>
                  <a:cubicBezTo>
                    <a:pt x="864870" y="3056890"/>
                    <a:pt x="854710" y="3060700"/>
                    <a:pt x="844550" y="3065780"/>
                  </a:cubicBezTo>
                  <a:lnTo>
                    <a:pt x="859790" y="3073400"/>
                  </a:lnTo>
                  <a:cubicBezTo>
                    <a:pt x="862330" y="3069590"/>
                    <a:pt x="863600" y="3065780"/>
                    <a:pt x="866140" y="3061970"/>
                  </a:cubicBezTo>
                  <a:cubicBezTo>
                    <a:pt x="873760" y="3065780"/>
                    <a:pt x="880110" y="3068320"/>
                    <a:pt x="887730" y="3072130"/>
                  </a:cubicBezTo>
                  <a:cubicBezTo>
                    <a:pt x="883919" y="3074670"/>
                    <a:pt x="881380" y="3075940"/>
                    <a:pt x="878840" y="3077210"/>
                  </a:cubicBezTo>
                  <a:cubicBezTo>
                    <a:pt x="881380" y="3078480"/>
                    <a:pt x="883920" y="3081020"/>
                    <a:pt x="887730" y="3082290"/>
                  </a:cubicBezTo>
                  <a:cubicBezTo>
                    <a:pt x="891539" y="3083560"/>
                    <a:pt x="895349" y="3082290"/>
                    <a:pt x="897890" y="3083560"/>
                  </a:cubicBezTo>
                  <a:cubicBezTo>
                    <a:pt x="904240" y="3077210"/>
                    <a:pt x="909320" y="3069590"/>
                    <a:pt x="915670" y="3065780"/>
                  </a:cubicBezTo>
                  <a:cubicBezTo>
                    <a:pt x="923290" y="3061970"/>
                    <a:pt x="1130300" y="3040380"/>
                    <a:pt x="1137920" y="3039110"/>
                  </a:cubicBezTo>
                  <a:cubicBezTo>
                    <a:pt x="1148080" y="3037840"/>
                    <a:pt x="1159510" y="3039110"/>
                    <a:pt x="1169670" y="3040380"/>
                  </a:cubicBezTo>
                  <a:lnTo>
                    <a:pt x="1143000" y="3051810"/>
                  </a:lnTo>
                  <a:lnTo>
                    <a:pt x="1146810" y="3059430"/>
                  </a:lnTo>
                  <a:cubicBezTo>
                    <a:pt x="1159510" y="3058160"/>
                    <a:pt x="1169670" y="3058160"/>
                    <a:pt x="1179830" y="3055620"/>
                  </a:cubicBezTo>
                  <a:cubicBezTo>
                    <a:pt x="1186180" y="3054350"/>
                    <a:pt x="1196340" y="3055620"/>
                    <a:pt x="1197610" y="3045460"/>
                  </a:cubicBezTo>
                  <a:cubicBezTo>
                    <a:pt x="1206500" y="3051810"/>
                    <a:pt x="1215390" y="3053080"/>
                    <a:pt x="1226820" y="3048000"/>
                  </a:cubicBezTo>
                  <a:cubicBezTo>
                    <a:pt x="1233170" y="3045460"/>
                    <a:pt x="1240790" y="3045460"/>
                    <a:pt x="1247140" y="3044190"/>
                  </a:cubicBezTo>
                  <a:cubicBezTo>
                    <a:pt x="1262380" y="3042920"/>
                    <a:pt x="1277620" y="3041650"/>
                    <a:pt x="1292860" y="3039110"/>
                  </a:cubicBezTo>
                  <a:lnTo>
                    <a:pt x="1308100" y="3039110"/>
                  </a:lnTo>
                  <a:cubicBezTo>
                    <a:pt x="1309370" y="3036570"/>
                    <a:pt x="1309370" y="3032760"/>
                    <a:pt x="1309370" y="3032760"/>
                  </a:cubicBezTo>
                  <a:cubicBezTo>
                    <a:pt x="1323340" y="3032760"/>
                    <a:pt x="1334770" y="3034030"/>
                    <a:pt x="1347470" y="3034030"/>
                  </a:cubicBezTo>
                  <a:cubicBezTo>
                    <a:pt x="1361440" y="3034030"/>
                    <a:pt x="1367790" y="3025140"/>
                    <a:pt x="1362710" y="3011170"/>
                  </a:cubicBezTo>
                  <a:cubicBezTo>
                    <a:pt x="1366520" y="3011170"/>
                    <a:pt x="1371599" y="3012440"/>
                    <a:pt x="1374140" y="3012440"/>
                  </a:cubicBezTo>
                  <a:cubicBezTo>
                    <a:pt x="1375410" y="3017520"/>
                    <a:pt x="1374140" y="3023870"/>
                    <a:pt x="1376680" y="3025140"/>
                  </a:cubicBezTo>
                  <a:cubicBezTo>
                    <a:pt x="1380490" y="3027680"/>
                    <a:pt x="1386840" y="3027680"/>
                    <a:pt x="1391919" y="3026410"/>
                  </a:cubicBezTo>
                  <a:cubicBezTo>
                    <a:pt x="1398269" y="3025140"/>
                    <a:pt x="1405889" y="3018790"/>
                    <a:pt x="1408430" y="3021330"/>
                  </a:cubicBezTo>
                  <a:cubicBezTo>
                    <a:pt x="1421130" y="3031490"/>
                    <a:pt x="1430019" y="3022600"/>
                    <a:pt x="1436369" y="3017520"/>
                  </a:cubicBezTo>
                  <a:cubicBezTo>
                    <a:pt x="1441449" y="3018790"/>
                    <a:pt x="1443989" y="3022600"/>
                    <a:pt x="1446530" y="3021330"/>
                  </a:cubicBezTo>
                  <a:cubicBezTo>
                    <a:pt x="1452880" y="3020060"/>
                    <a:pt x="1460499" y="3018790"/>
                    <a:pt x="1466849" y="3017520"/>
                  </a:cubicBezTo>
                  <a:cubicBezTo>
                    <a:pt x="1480819" y="3013710"/>
                    <a:pt x="1496060" y="3011170"/>
                    <a:pt x="1510030" y="3011170"/>
                  </a:cubicBezTo>
                  <a:cubicBezTo>
                    <a:pt x="1529080" y="3009900"/>
                    <a:pt x="1546860" y="3004820"/>
                    <a:pt x="1565910" y="3003550"/>
                  </a:cubicBezTo>
                  <a:cubicBezTo>
                    <a:pt x="1574799" y="3002280"/>
                    <a:pt x="1583690" y="3004820"/>
                    <a:pt x="1592580" y="3006090"/>
                  </a:cubicBezTo>
                  <a:cubicBezTo>
                    <a:pt x="1595119" y="3006090"/>
                    <a:pt x="1598930" y="3006090"/>
                    <a:pt x="1598930" y="3004820"/>
                  </a:cubicBezTo>
                  <a:cubicBezTo>
                    <a:pt x="1598930" y="2992120"/>
                    <a:pt x="1619249" y="2998470"/>
                    <a:pt x="1616710" y="2984500"/>
                  </a:cubicBezTo>
                  <a:cubicBezTo>
                    <a:pt x="1619249" y="2985770"/>
                    <a:pt x="1621790" y="2985770"/>
                    <a:pt x="1623060" y="2988310"/>
                  </a:cubicBezTo>
                  <a:cubicBezTo>
                    <a:pt x="1626870" y="2992120"/>
                    <a:pt x="1629410" y="2995930"/>
                    <a:pt x="1633220" y="2999740"/>
                  </a:cubicBezTo>
                  <a:cubicBezTo>
                    <a:pt x="1633220" y="2994660"/>
                    <a:pt x="1633220" y="2990850"/>
                    <a:pt x="1631950" y="2985770"/>
                  </a:cubicBezTo>
                  <a:cubicBezTo>
                    <a:pt x="1644650" y="2992120"/>
                    <a:pt x="1657350" y="2998470"/>
                    <a:pt x="1666240" y="3003550"/>
                  </a:cubicBezTo>
                  <a:cubicBezTo>
                    <a:pt x="1675130" y="2997200"/>
                    <a:pt x="1682750" y="2994660"/>
                    <a:pt x="1687830" y="2988310"/>
                  </a:cubicBezTo>
                  <a:cubicBezTo>
                    <a:pt x="1692909" y="2980690"/>
                    <a:pt x="1691640" y="2979420"/>
                    <a:pt x="1700530" y="2985770"/>
                  </a:cubicBezTo>
                  <a:cubicBezTo>
                    <a:pt x="1699259" y="2987040"/>
                    <a:pt x="1696719" y="2988310"/>
                    <a:pt x="1694180" y="2990850"/>
                  </a:cubicBezTo>
                  <a:cubicBezTo>
                    <a:pt x="1709419" y="2987040"/>
                    <a:pt x="1723390" y="2979420"/>
                    <a:pt x="1738630" y="2980690"/>
                  </a:cubicBezTo>
                  <a:cubicBezTo>
                    <a:pt x="1753869" y="2980690"/>
                    <a:pt x="1769109" y="2983230"/>
                    <a:pt x="1783080" y="2974340"/>
                  </a:cubicBezTo>
                  <a:cubicBezTo>
                    <a:pt x="1784350" y="2978150"/>
                    <a:pt x="1784350" y="2981960"/>
                    <a:pt x="1786890" y="2983230"/>
                  </a:cubicBezTo>
                  <a:cubicBezTo>
                    <a:pt x="1790700" y="2985770"/>
                    <a:pt x="1797050" y="2987040"/>
                    <a:pt x="1798319" y="2985770"/>
                  </a:cubicBezTo>
                  <a:cubicBezTo>
                    <a:pt x="1805940" y="2974340"/>
                    <a:pt x="1818640" y="2975610"/>
                    <a:pt x="1826259" y="2981960"/>
                  </a:cubicBezTo>
                  <a:cubicBezTo>
                    <a:pt x="1836419" y="2989580"/>
                    <a:pt x="1842769" y="2983230"/>
                    <a:pt x="1851659" y="2981960"/>
                  </a:cubicBezTo>
                  <a:cubicBezTo>
                    <a:pt x="1844039" y="2978150"/>
                    <a:pt x="1837689" y="2974340"/>
                    <a:pt x="1831339" y="2971800"/>
                  </a:cubicBezTo>
                  <a:cubicBezTo>
                    <a:pt x="1832609" y="2970530"/>
                    <a:pt x="1832609" y="2969260"/>
                    <a:pt x="1833879" y="2967990"/>
                  </a:cubicBezTo>
                  <a:cubicBezTo>
                    <a:pt x="1837689" y="2969260"/>
                    <a:pt x="1842769" y="2970530"/>
                    <a:pt x="1846579" y="2973070"/>
                  </a:cubicBezTo>
                  <a:cubicBezTo>
                    <a:pt x="1847849" y="2967990"/>
                    <a:pt x="1850389" y="2964180"/>
                    <a:pt x="1851659" y="2960370"/>
                  </a:cubicBezTo>
                  <a:cubicBezTo>
                    <a:pt x="1864359" y="2966720"/>
                    <a:pt x="1875789" y="2971799"/>
                    <a:pt x="1889759" y="2962909"/>
                  </a:cubicBezTo>
                  <a:cubicBezTo>
                    <a:pt x="1892299" y="2961639"/>
                    <a:pt x="1902459" y="2954020"/>
                    <a:pt x="1899919" y="2966720"/>
                  </a:cubicBezTo>
                  <a:cubicBezTo>
                    <a:pt x="1893569" y="2970530"/>
                    <a:pt x="1887219" y="2974340"/>
                    <a:pt x="1880869" y="2976880"/>
                  </a:cubicBezTo>
                  <a:cubicBezTo>
                    <a:pt x="1880869" y="2978150"/>
                    <a:pt x="1882139" y="2978150"/>
                    <a:pt x="1882139" y="2979420"/>
                  </a:cubicBezTo>
                  <a:cubicBezTo>
                    <a:pt x="1889759" y="2978149"/>
                    <a:pt x="1898649" y="2976880"/>
                    <a:pt x="1907539" y="2975609"/>
                  </a:cubicBezTo>
                  <a:cubicBezTo>
                    <a:pt x="1904999" y="2971799"/>
                    <a:pt x="1903729" y="2969259"/>
                    <a:pt x="1902459" y="2966720"/>
                  </a:cubicBezTo>
                  <a:cubicBezTo>
                    <a:pt x="1911349" y="2967990"/>
                    <a:pt x="1921509" y="2969259"/>
                    <a:pt x="1930399" y="2967990"/>
                  </a:cubicBezTo>
                  <a:cubicBezTo>
                    <a:pt x="1949449" y="2966720"/>
                    <a:pt x="1963419" y="2947670"/>
                    <a:pt x="1986279" y="2955290"/>
                  </a:cubicBezTo>
                  <a:cubicBezTo>
                    <a:pt x="1993899" y="2957830"/>
                    <a:pt x="2011679" y="2955290"/>
                    <a:pt x="2012949" y="2938780"/>
                  </a:cubicBezTo>
                  <a:cubicBezTo>
                    <a:pt x="2012949" y="2942590"/>
                    <a:pt x="2012949" y="2947670"/>
                    <a:pt x="2014219" y="2950209"/>
                  </a:cubicBezTo>
                  <a:cubicBezTo>
                    <a:pt x="2026919" y="2946399"/>
                    <a:pt x="2038349" y="2942589"/>
                    <a:pt x="2051049" y="2938780"/>
                  </a:cubicBezTo>
                  <a:cubicBezTo>
                    <a:pt x="2051049" y="2940050"/>
                    <a:pt x="2048509" y="2943859"/>
                    <a:pt x="2049779" y="2946400"/>
                  </a:cubicBezTo>
                  <a:cubicBezTo>
                    <a:pt x="2049779" y="2950210"/>
                    <a:pt x="2052319" y="2954020"/>
                    <a:pt x="2054859" y="2956560"/>
                  </a:cubicBezTo>
                  <a:cubicBezTo>
                    <a:pt x="2056129" y="2957830"/>
                    <a:pt x="2062479" y="2956560"/>
                    <a:pt x="2062479" y="2955290"/>
                  </a:cubicBezTo>
                  <a:cubicBezTo>
                    <a:pt x="2065019" y="2943860"/>
                    <a:pt x="2073909" y="2945130"/>
                    <a:pt x="2082799" y="2945130"/>
                  </a:cubicBezTo>
                  <a:cubicBezTo>
                    <a:pt x="2090419" y="2945130"/>
                    <a:pt x="2099309" y="2943859"/>
                    <a:pt x="2108199" y="2942590"/>
                  </a:cubicBezTo>
                  <a:cubicBezTo>
                    <a:pt x="2112009" y="2936240"/>
                    <a:pt x="2114549" y="2926080"/>
                    <a:pt x="2127249" y="2938780"/>
                  </a:cubicBezTo>
                  <a:cubicBezTo>
                    <a:pt x="2132329" y="2943859"/>
                    <a:pt x="2145029" y="2942590"/>
                    <a:pt x="2146299" y="2932430"/>
                  </a:cubicBezTo>
                  <a:lnTo>
                    <a:pt x="2199639" y="2932430"/>
                  </a:lnTo>
                  <a:lnTo>
                    <a:pt x="2199639" y="2934970"/>
                  </a:lnTo>
                  <a:cubicBezTo>
                    <a:pt x="2205989" y="2933699"/>
                    <a:pt x="2212339" y="2931159"/>
                    <a:pt x="2217419" y="2929890"/>
                  </a:cubicBezTo>
                  <a:cubicBezTo>
                    <a:pt x="2221229" y="2936240"/>
                    <a:pt x="2225039" y="2942590"/>
                    <a:pt x="2230119" y="2950210"/>
                  </a:cubicBezTo>
                  <a:cubicBezTo>
                    <a:pt x="2239009" y="2926080"/>
                    <a:pt x="2249169" y="2921000"/>
                    <a:pt x="2266949" y="2929890"/>
                  </a:cubicBezTo>
                  <a:cubicBezTo>
                    <a:pt x="2269489" y="2931160"/>
                    <a:pt x="2269489" y="2937510"/>
                    <a:pt x="2270759" y="2942590"/>
                  </a:cubicBezTo>
                  <a:cubicBezTo>
                    <a:pt x="2272029" y="2941320"/>
                    <a:pt x="2279649" y="2938780"/>
                    <a:pt x="2279649" y="2937510"/>
                  </a:cubicBezTo>
                  <a:cubicBezTo>
                    <a:pt x="2278379" y="2927350"/>
                    <a:pt x="2292349" y="2934970"/>
                    <a:pt x="2291079" y="2927350"/>
                  </a:cubicBezTo>
                  <a:cubicBezTo>
                    <a:pt x="2302509" y="2932430"/>
                    <a:pt x="2305049" y="2924810"/>
                    <a:pt x="2307589" y="2919730"/>
                  </a:cubicBezTo>
                  <a:cubicBezTo>
                    <a:pt x="2302509" y="2915920"/>
                    <a:pt x="2299969" y="2913380"/>
                    <a:pt x="2296159" y="2909570"/>
                  </a:cubicBezTo>
                  <a:cubicBezTo>
                    <a:pt x="2297429" y="2908299"/>
                    <a:pt x="2297429" y="2907030"/>
                    <a:pt x="2298699" y="2905759"/>
                  </a:cubicBezTo>
                  <a:cubicBezTo>
                    <a:pt x="2308859" y="2912109"/>
                    <a:pt x="2319019" y="2918459"/>
                    <a:pt x="2325369" y="2922270"/>
                  </a:cubicBezTo>
                  <a:cubicBezTo>
                    <a:pt x="2335529" y="2920999"/>
                    <a:pt x="2344419" y="2920999"/>
                    <a:pt x="2353309" y="2919730"/>
                  </a:cubicBezTo>
                  <a:cubicBezTo>
                    <a:pt x="2362199" y="2918460"/>
                    <a:pt x="2371089" y="2914650"/>
                    <a:pt x="2381249" y="2912109"/>
                  </a:cubicBezTo>
                  <a:cubicBezTo>
                    <a:pt x="2382519" y="2914649"/>
                    <a:pt x="2383789" y="2915920"/>
                    <a:pt x="2385059" y="2918459"/>
                  </a:cubicBezTo>
                  <a:cubicBezTo>
                    <a:pt x="2388869" y="2913380"/>
                    <a:pt x="2391409" y="2908299"/>
                    <a:pt x="2396489" y="2899409"/>
                  </a:cubicBezTo>
                  <a:lnTo>
                    <a:pt x="2396489" y="2919730"/>
                  </a:lnTo>
                  <a:cubicBezTo>
                    <a:pt x="2407919" y="2912109"/>
                    <a:pt x="2416809" y="2905759"/>
                    <a:pt x="2424429" y="2899409"/>
                  </a:cubicBezTo>
                  <a:cubicBezTo>
                    <a:pt x="2429509" y="2908299"/>
                    <a:pt x="2433319" y="2917189"/>
                    <a:pt x="2437129" y="2924809"/>
                  </a:cubicBezTo>
                  <a:cubicBezTo>
                    <a:pt x="2438399" y="2924809"/>
                    <a:pt x="2438399" y="2923539"/>
                    <a:pt x="2439669" y="2923539"/>
                  </a:cubicBezTo>
                  <a:cubicBezTo>
                    <a:pt x="2438399" y="2918459"/>
                    <a:pt x="2437129" y="2913379"/>
                    <a:pt x="2434589" y="2907029"/>
                  </a:cubicBezTo>
                  <a:lnTo>
                    <a:pt x="2499359" y="2907029"/>
                  </a:lnTo>
                  <a:cubicBezTo>
                    <a:pt x="2505709" y="2895599"/>
                    <a:pt x="2519679" y="2894329"/>
                    <a:pt x="2531109" y="2905759"/>
                  </a:cubicBezTo>
                  <a:cubicBezTo>
                    <a:pt x="2547619" y="2922269"/>
                    <a:pt x="2550159" y="2922269"/>
                    <a:pt x="2560319" y="2898139"/>
                  </a:cubicBezTo>
                  <a:cubicBezTo>
                    <a:pt x="2565399" y="2900679"/>
                    <a:pt x="2570479" y="2903219"/>
                    <a:pt x="2576829" y="2907029"/>
                  </a:cubicBezTo>
                  <a:cubicBezTo>
                    <a:pt x="2584449" y="2890519"/>
                    <a:pt x="2597149" y="2890519"/>
                    <a:pt x="2612389" y="2895599"/>
                  </a:cubicBezTo>
                  <a:cubicBezTo>
                    <a:pt x="2620009" y="2898139"/>
                    <a:pt x="2628899" y="2893059"/>
                    <a:pt x="2637789" y="2890519"/>
                  </a:cubicBezTo>
                  <a:lnTo>
                    <a:pt x="2644139" y="2896869"/>
                  </a:lnTo>
                  <a:cubicBezTo>
                    <a:pt x="2651759" y="2894329"/>
                    <a:pt x="2658109" y="2893059"/>
                    <a:pt x="2664459" y="2890519"/>
                  </a:cubicBezTo>
                  <a:cubicBezTo>
                    <a:pt x="2665730" y="2894329"/>
                    <a:pt x="2665730" y="2896869"/>
                    <a:pt x="2666999" y="2903219"/>
                  </a:cubicBezTo>
                  <a:cubicBezTo>
                    <a:pt x="2672079" y="2898139"/>
                    <a:pt x="2675889" y="2893059"/>
                    <a:pt x="2682239" y="2886709"/>
                  </a:cubicBezTo>
                  <a:cubicBezTo>
                    <a:pt x="2687319" y="2893059"/>
                    <a:pt x="2691129" y="2899409"/>
                    <a:pt x="2696209" y="2905759"/>
                  </a:cubicBezTo>
                  <a:cubicBezTo>
                    <a:pt x="2705099" y="2905759"/>
                    <a:pt x="2719069" y="2913379"/>
                    <a:pt x="2721609" y="2893059"/>
                  </a:cubicBezTo>
                  <a:cubicBezTo>
                    <a:pt x="2721609" y="2890519"/>
                    <a:pt x="2729230" y="2886709"/>
                    <a:pt x="2733039" y="2885439"/>
                  </a:cubicBezTo>
                  <a:cubicBezTo>
                    <a:pt x="2740659" y="2884169"/>
                    <a:pt x="2748279" y="2882899"/>
                    <a:pt x="2755899" y="2882899"/>
                  </a:cubicBezTo>
                  <a:cubicBezTo>
                    <a:pt x="2753359" y="2877819"/>
                    <a:pt x="2750819" y="2874009"/>
                    <a:pt x="2747009" y="2867659"/>
                  </a:cubicBezTo>
                  <a:cubicBezTo>
                    <a:pt x="2757169" y="2870199"/>
                    <a:pt x="2764789" y="2870199"/>
                    <a:pt x="2771139" y="2872739"/>
                  </a:cubicBezTo>
                  <a:cubicBezTo>
                    <a:pt x="2785109" y="2879089"/>
                    <a:pt x="2796539" y="2879089"/>
                    <a:pt x="2810509" y="2868929"/>
                  </a:cubicBezTo>
                  <a:cubicBezTo>
                    <a:pt x="2807969" y="2867659"/>
                    <a:pt x="2805430" y="2865119"/>
                    <a:pt x="2802889" y="2863849"/>
                  </a:cubicBezTo>
                  <a:cubicBezTo>
                    <a:pt x="2804159" y="2860039"/>
                    <a:pt x="2806699" y="2856229"/>
                    <a:pt x="2807969" y="2852419"/>
                  </a:cubicBezTo>
                  <a:cubicBezTo>
                    <a:pt x="2813049" y="2837179"/>
                    <a:pt x="2825749" y="2847339"/>
                    <a:pt x="2834639" y="2843529"/>
                  </a:cubicBezTo>
                  <a:cubicBezTo>
                    <a:pt x="2834639" y="2843529"/>
                    <a:pt x="2839719" y="2848609"/>
                    <a:pt x="2840989" y="2852419"/>
                  </a:cubicBezTo>
                  <a:cubicBezTo>
                    <a:pt x="2844799" y="2860039"/>
                    <a:pt x="2847339" y="2868929"/>
                    <a:pt x="2851149" y="2877819"/>
                  </a:cubicBezTo>
                  <a:cubicBezTo>
                    <a:pt x="2874009" y="2863849"/>
                    <a:pt x="2894329" y="2868929"/>
                    <a:pt x="2914649" y="2871469"/>
                  </a:cubicBezTo>
                  <a:cubicBezTo>
                    <a:pt x="2909569" y="2868929"/>
                    <a:pt x="2905759" y="2866389"/>
                    <a:pt x="2901949" y="2863849"/>
                  </a:cubicBezTo>
                  <a:cubicBezTo>
                    <a:pt x="2901949" y="2862579"/>
                    <a:pt x="2903219" y="2861309"/>
                    <a:pt x="2903219" y="2860039"/>
                  </a:cubicBezTo>
                  <a:cubicBezTo>
                    <a:pt x="2908299" y="2861309"/>
                    <a:pt x="2914649" y="2863849"/>
                    <a:pt x="2919730" y="2865119"/>
                  </a:cubicBezTo>
                  <a:cubicBezTo>
                    <a:pt x="2919730" y="2863849"/>
                    <a:pt x="2919730" y="2862579"/>
                    <a:pt x="2918459" y="2861309"/>
                  </a:cubicBezTo>
                  <a:cubicBezTo>
                    <a:pt x="2922269" y="2860039"/>
                    <a:pt x="2928619" y="2857499"/>
                    <a:pt x="2929889" y="2858769"/>
                  </a:cubicBezTo>
                  <a:cubicBezTo>
                    <a:pt x="2937509" y="2874009"/>
                    <a:pt x="2950209" y="2862579"/>
                    <a:pt x="2961639" y="2866389"/>
                  </a:cubicBezTo>
                  <a:cubicBezTo>
                    <a:pt x="2959099" y="2856229"/>
                    <a:pt x="2957829" y="2848609"/>
                    <a:pt x="2956559" y="2843529"/>
                  </a:cubicBezTo>
                  <a:cubicBezTo>
                    <a:pt x="2961639" y="2838449"/>
                    <a:pt x="2966719" y="2834639"/>
                    <a:pt x="2974339" y="2829559"/>
                  </a:cubicBezTo>
                  <a:cubicBezTo>
                    <a:pt x="2974339" y="2835909"/>
                    <a:pt x="2973069" y="2842259"/>
                    <a:pt x="2973069" y="2848609"/>
                  </a:cubicBezTo>
                  <a:cubicBezTo>
                    <a:pt x="2973069" y="2854959"/>
                    <a:pt x="2974339" y="2861309"/>
                    <a:pt x="2976879" y="2865119"/>
                  </a:cubicBezTo>
                  <a:cubicBezTo>
                    <a:pt x="2978149" y="2867659"/>
                    <a:pt x="2985769" y="2865119"/>
                    <a:pt x="2990849" y="2863849"/>
                  </a:cubicBezTo>
                  <a:cubicBezTo>
                    <a:pt x="2999739" y="2860039"/>
                    <a:pt x="3008629" y="2854959"/>
                    <a:pt x="3017519" y="2865119"/>
                  </a:cubicBezTo>
                  <a:cubicBezTo>
                    <a:pt x="3018790" y="2866389"/>
                    <a:pt x="3023869" y="2865119"/>
                    <a:pt x="3026409" y="2862579"/>
                  </a:cubicBezTo>
                  <a:cubicBezTo>
                    <a:pt x="3032759" y="2856229"/>
                    <a:pt x="3037839" y="2847339"/>
                    <a:pt x="3045459" y="2861309"/>
                  </a:cubicBezTo>
                  <a:cubicBezTo>
                    <a:pt x="3046730" y="2862579"/>
                    <a:pt x="3054349" y="2862579"/>
                    <a:pt x="3058159" y="2861309"/>
                  </a:cubicBezTo>
                  <a:cubicBezTo>
                    <a:pt x="3067049" y="2857499"/>
                    <a:pt x="3074669" y="2853689"/>
                    <a:pt x="3083559" y="2848609"/>
                  </a:cubicBezTo>
                  <a:cubicBezTo>
                    <a:pt x="3082289" y="2852419"/>
                    <a:pt x="3081019" y="2854959"/>
                    <a:pt x="3081019" y="2857499"/>
                  </a:cubicBezTo>
                  <a:cubicBezTo>
                    <a:pt x="3091180" y="2862579"/>
                    <a:pt x="3100069" y="2865119"/>
                    <a:pt x="3107690" y="2853689"/>
                  </a:cubicBezTo>
                  <a:cubicBezTo>
                    <a:pt x="3110230" y="2849879"/>
                    <a:pt x="3119119" y="2849879"/>
                    <a:pt x="3125469" y="2848609"/>
                  </a:cubicBezTo>
                  <a:cubicBezTo>
                    <a:pt x="3121659" y="2844799"/>
                    <a:pt x="3116580" y="2842259"/>
                    <a:pt x="3111499" y="2838449"/>
                  </a:cubicBezTo>
                  <a:cubicBezTo>
                    <a:pt x="3133089" y="2825749"/>
                    <a:pt x="3135629" y="2827019"/>
                    <a:pt x="3135629" y="2844799"/>
                  </a:cubicBezTo>
                  <a:cubicBezTo>
                    <a:pt x="3138169" y="2839719"/>
                    <a:pt x="3139439" y="2835909"/>
                    <a:pt x="3143249" y="2828289"/>
                  </a:cubicBezTo>
                  <a:cubicBezTo>
                    <a:pt x="3162299" y="2829559"/>
                    <a:pt x="3181349" y="2832099"/>
                    <a:pt x="3201669" y="2833369"/>
                  </a:cubicBezTo>
                  <a:lnTo>
                    <a:pt x="3201669" y="2839719"/>
                  </a:lnTo>
                  <a:lnTo>
                    <a:pt x="3194049" y="2839719"/>
                  </a:lnTo>
                  <a:cubicBezTo>
                    <a:pt x="3178809" y="2840989"/>
                    <a:pt x="3163569" y="2840989"/>
                    <a:pt x="3148329" y="2842259"/>
                  </a:cubicBezTo>
                  <a:cubicBezTo>
                    <a:pt x="3153409" y="2844799"/>
                    <a:pt x="3159759" y="2848609"/>
                    <a:pt x="3164839" y="2851149"/>
                  </a:cubicBezTo>
                  <a:cubicBezTo>
                    <a:pt x="3167379" y="2844799"/>
                    <a:pt x="3168649" y="2846069"/>
                    <a:pt x="3174999" y="2848609"/>
                  </a:cubicBezTo>
                  <a:cubicBezTo>
                    <a:pt x="3183889" y="2851149"/>
                    <a:pt x="3194049" y="2851149"/>
                    <a:pt x="3204209" y="2852419"/>
                  </a:cubicBezTo>
                  <a:cubicBezTo>
                    <a:pt x="3209289" y="2852419"/>
                    <a:pt x="3214369" y="2853689"/>
                    <a:pt x="3220719" y="2854959"/>
                  </a:cubicBezTo>
                  <a:cubicBezTo>
                    <a:pt x="3221990" y="2851149"/>
                    <a:pt x="3224530" y="2846069"/>
                    <a:pt x="3227069" y="2839719"/>
                  </a:cubicBezTo>
                  <a:cubicBezTo>
                    <a:pt x="3241040" y="2862579"/>
                    <a:pt x="3251199" y="2861309"/>
                    <a:pt x="3267710" y="2838449"/>
                  </a:cubicBezTo>
                  <a:cubicBezTo>
                    <a:pt x="3267710" y="2842259"/>
                    <a:pt x="3268980" y="2844799"/>
                    <a:pt x="3268980" y="2847339"/>
                  </a:cubicBezTo>
                  <a:cubicBezTo>
                    <a:pt x="3274060" y="2847339"/>
                    <a:pt x="3277870" y="2847339"/>
                    <a:pt x="3282950" y="2846069"/>
                  </a:cubicBezTo>
                  <a:cubicBezTo>
                    <a:pt x="3281680" y="2848609"/>
                    <a:pt x="3280410" y="2851149"/>
                    <a:pt x="3279140" y="2852419"/>
                  </a:cubicBezTo>
                  <a:lnTo>
                    <a:pt x="3281680" y="2854959"/>
                  </a:lnTo>
                  <a:cubicBezTo>
                    <a:pt x="3285490" y="2851149"/>
                    <a:pt x="3289300" y="2847339"/>
                    <a:pt x="3295650" y="2842259"/>
                  </a:cubicBezTo>
                  <a:cubicBezTo>
                    <a:pt x="3300730" y="2844799"/>
                    <a:pt x="3307080" y="2847339"/>
                    <a:pt x="3312160" y="2849879"/>
                  </a:cubicBezTo>
                  <a:cubicBezTo>
                    <a:pt x="3317240" y="2846069"/>
                    <a:pt x="3323590" y="2842259"/>
                    <a:pt x="3329940" y="2838449"/>
                  </a:cubicBezTo>
                  <a:cubicBezTo>
                    <a:pt x="3338830" y="2856229"/>
                    <a:pt x="3350260" y="2858769"/>
                    <a:pt x="3360420" y="2846069"/>
                  </a:cubicBezTo>
                  <a:cubicBezTo>
                    <a:pt x="3375660" y="2847339"/>
                    <a:pt x="3388360" y="2848609"/>
                    <a:pt x="3397250" y="2848609"/>
                  </a:cubicBezTo>
                  <a:cubicBezTo>
                    <a:pt x="3398520" y="2839719"/>
                    <a:pt x="3399790" y="2833369"/>
                    <a:pt x="3401060" y="2827019"/>
                  </a:cubicBezTo>
                  <a:cubicBezTo>
                    <a:pt x="3406140" y="2828289"/>
                    <a:pt x="3409950" y="2829559"/>
                    <a:pt x="3415030" y="2830829"/>
                  </a:cubicBezTo>
                  <a:cubicBezTo>
                    <a:pt x="3417570" y="2832099"/>
                    <a:pt x="3420110" y="2834639"/>
                    <a:pt x="3422650" y="2835909"/>
                  </a:cubicBezTo>
                  <a:cubicBezTo>
                    <a:pt x="3418840" y="2837179"/>
                    <a:pt x="3415030" y="2837179"/>
                    <a:pt x="3411220" y="2838449"/>
                  </a:cubicBezTo>
                  <a:cubicBezTo>
                    <a:pt x="3422650" y="2848609"/>
                    <a:pt x="3431540" y="2846069"/>
                    <a:pt x="3440430" y="2838449"/>
                  </a:cubicBezTo>
                  <a:cubicBezTo>
                    <a:pt x="3436620" y="2848609"/>
                    <a:pt x="3448050" y="2847339"/>
                    <a:pt x="3449320" y="2847339"/>
                  </a:cubicBezTo>
                  <a:cubicBezTo>
                    <a:pt x="3465830" y="2840989"/>
                    <a:pt x="3481070" y="2837179"/>
                    <a:pt x="3498850" y="2847339"/>
                  </a:cubicBezTo>
                  <a:cubicBezTo>
                    <a:pt x="3501390" y="2834639"/>
                    <a:pt x="3503930" y="2824479"/>
                    <a:pt x="3505200" y="2814319"/>
                  </a:cubicBezTo>
                  <a:cubicBezTo>
                    <a:pt x="3511550" y="2815589"/>
                    <a:pt x="3516630" y="2815589"/>
                    <a:pt x="3522980" y="2816859"/>
                  </a:cubicBezTo>
                  <a:cubicBezTo>
                    <a:pt x="3528060" y="2816859"/>
                    <a:pt x="3533140" y="2818129"/>
                    <a:pt x="3538220" y="2818129"/>
                  </a:cubicBezTo>
                  <a:lnTo>
                    <a:pt x="3538220" y="2821939"/>
                  </a:lnTo>
                  <a:cubicBezTo>
                    <a:pt x="3533140" y="2823209"/>
                    <a:pt x="3529330" y="2824479"/>
                    <a:pt x="3524250" y="2825749"/>
                  </a:cubicBezTo>
                  <a:lnTo>
                    <a:pt x="3524250" y="2829559"/>
                  </a:lnTo>
                  <a:cubicBezTo>
                    <a:pt x="3542030" y="2833369"/>
                    <a:pt x="3558540" y="2837179"/>
                    <a:pt x="3576320" y="2839719"/>
                  </a:cubicBezTo>
                  <a:cubicBezTo>
                    <a:pt x="3580130" y="2840989"/>
                    <a:pt x="3585210" y="2837179"/>
                    <a:pt x="3591560" y="2833369"/>
                  </a:cubicBezTo>
                  <a:cubicBezTo>
                    <a:pt x="3594100" y="2834639"/>
                    <a:pt x="3600450" y="2837179"/>
                    <a:pt x="3608070" y="2838449"/>
                  </a:cubicBezTo>
                  <a:cubicBezTo>
                    <a:pt x="3627120" y="2840989"/>
                    <a:pt x="3647440" y="2843529"/>
                    <a:pt x="3662680" y="2827019"/>
                  </a:cubicBezTo>
                  <a:cubicBezTo>
                    <a:pt x="3663950" y="2840989"/>
                    <a:pt x="3676650" y="2832099"/>
                    <a:pt x="3683000" y="2837179"/>
                  </a:cubicBezTo>
                  <a:cubicBezTo>
                    <a:pt x="3683000" y="2837179"/>
                    <a:pt x="3689350" y="2832099"/>
                    <a:pt x="3691890" y="2829559"/>
                  </a:cubicBezTo>
                  <a:cubicBezTo>
                    <a:pt x="3691890" y="2829559"/>
                    <a:pt x="3690620" y="2828289"/>
                    <a:pt x="3690620" y="2827019"/>
                  </a:cubicBezTo>
                  <a:cubicBezTo>
                    <a:pt x="3693160" y="2828289"/>
                    <a:pt x="3694430" y="2832099"/>
                    <a:pt x="3696970" y="2830829"/>
                  </a:cubicBezTo>
                  <a:cubicBezTo>
                    <a:pt x="3708400" y="2830829"/>
                    <a:pt x="3718560" y="2829559"/>
                    <a:pt x="3726180" y="2829559"/>
                  </a:cubicBezTo>
                  <a:cubicBezTo>
                    <a:pt x="3732530" y="2833369"/>
                    <a:pt x="3736340" y="2837179"/>
                    <a:pt x="3738880" y="2835909"/>
                  </a:cubicBezTo>
                  <a:cubicBezTo>
                    <a:pt x="3754120" y="2834639"/>
                    <a:pt x="3768090" y="2830829"/>
                    <a:pt x="3782060" y="2830829"/>
                  </a:cubicBezTo>
                  <a:cubicBezTo>
                    <a:pt x="3796030" y="2838449"/>
                    <a:pt x="3793490" y="2824479"/>
                    <a:pt x="3790950" y="2816859"/>
                  </a:cubicBezTo>
                  <a:cubicBezTo>
                    <a:pt x="3796030" y="2811779"/>
                    <a:pt x="3801110" y="2807969"/>
                    <a:pt x="3802380" y="2806699"/>
                  </a:cubicBezTo>
                  <a:cubicBezTo>
                    <a:pt x="3810000" y="2806699"/>
                    <a:pt x="3815080" y="2807969"/>
                    <a:pt x="3818890" y="2806699"/>
                  </a:cubicBezTo>
                  <a:cubicBezTo>
                    <a:pt x="3823969" y="2802889"/>
                    <a:pt x="3827780" y="2796539"/>
                    <a:pt x="3834130" y="2788919"/>
                  </a:cubicBezTo>
                  <a:cubicBezTo>
                    <a:pt x="3841750" y="2787649"/>
                    <a:pt x="3854450" y="2785109"/>
                    <a:pt x="3868420" y="2782569"/>
                  </a:cubicBezTo>
                  <a:cubicBezTo>
                    <a:pt x="3868420" y="2782569"/>
                    <a:pt x="3868420" y="2780029"/>
                    <a:pt x="3869690" y="2777489"/>
                  </a:cubicBezTo>
                  <a:cubicBezTo>
                    <a:pt x="3874770" y="2769869"/>
                    <a:pt x="3887470" y="2767329"/>
                    <a:pt x="3879850" y="2753359"/>
                  </a:cubicBezTo>
                  <a:cubicBezTo>
                    <a:pt x="3878580" y="2750819"/>
                    <a:pt x="3878580" y="2743199"/>
                    <a:pt x="3881120" y="2740659"/>
                  </a:cubicBezTo>
                  <a:cubicBezTo>
                    <a:pt x="3890010" y="2729229"/>
                    <a:pt x="3890010" y="2727959"/>
                    <a:pt x="3874770" y="2722879"/>
                  </a:cubicBezTo>
                  <a:cubicBezTo>
                    <a:pt x="3876040" y="2713989"/>
                    <a:pt x="3867150" y="2702559"/>
                    <a:pt x="3879850" y="2701289"/>
                  </a:cubicBezTo>
                  <a:cubicBezTo>
                    <a:pt x="3883660" y="2693669"/>
                    <a:pt x="3884930" y="2689859"/>
                    <a:pt x="3887470" y="2686049"/>
                  </a:cubicBezTo>
                  <a:cubicBezTo>
                    <a:pt x="3888740" y="2683509"/>
                    <a:pt x="3892550" y="2680969"/>
                    <a:pt x="3892550" y="2678429"/>
                  </a:cubicBezTo>
                  <a:cubicBezTo>
                    <a:pt x="3892550" y="2673349"/>
                    <a:pt x="3890010" y="2666999"/>
                    <a:pt x="3891280" y="2663189"/>
                  </a:cubicBezTo>
                  <a:cubicBezTo>
                    <a:pt x="3895090" y="2649219"/>
                    <a:pt x="3896360" y="2636519"/>
                    <a:pt x="3873500" y="2631439"/>
                  </a:cubicBezTo>
                  <a:cubicBezTo>
                    <a:pt x="3882390" y="2627629"/>
                    <a:pt x="3886200" y="2625089"/>
                    <a:pt x="3892550" y="2622549"/>
                  </a:cubicBezTo>
                  <a:cubicBezTo>
                    <a:pt x="3882390" y="2617469"/>
                    <a:pt x="3873500" y="2613659"/>
                    <a:pt x="3862070" y="2608579"/>
                  </a:cubicBezTo>
                  <a:lnTo>
                    <a:pt x="3873500" y="2608579"/>
                  </a:lnTo>
                  <a:lnTo>
                    <a:pt x="3873500" y="2604769"/>
                  </a:lnTo>
                  <a:cubicBezTo>
                    <a:pt x="3867150" y="2604769"/>
                    <a:pt x="3862070" y="2603499"/>
                    <a:pt x="3855720" y="2603499"/>
                  </a:cubicBezTo>
                  <a:cubicBezTo>
                    <a:pt x="3855720" y="2604769"/>
                    <a:pt x="3855720" y="2606039"/>
                    <a:pt x="3854450" y="2607309"/>
                  </a:cubicBezTo>
                  <a:cubicBezTo>
                    <a:pt x="3853180" y="2604769"/>
                    <a:pt x="3851910" y="2602229"/>
                    <a:pt x="3850640" y="2598419"/>
                  </a:cubicBezTo>
                  <a:cubicBezTo>
                    <a:pt x="3883660" y="2590799"/>
                    <a:pt x="4104640" y="2566669"/>
                    <a:pt x="4084320" y="2562859"/>
                  </a:cubicBezTo>
                  <a:cubicBezTo>
                    <a:pt x="4094480" y="2553969"/>
                    <a:pt x="4090670" y="2538729"/>
                    <a:pt x="4108450" y="2537459"/>
                  </a:cubicBezTo>
                  <a:cubicBezTo>
                    <a:pt x="4113530" y="2537459"/>
                    <a:pt x="4122420" y="2528569"/>
                    <a:pt x="4123690" y="2522219"/>
                  </a:cubicBezTo>
                  <a:cubicBezTo>
                    <a:pt x="4126230" y="2513329"/>
                    <a:pt x="4123690" y="2501899"/>
                    <a:pt x="4126230" y="2493009"/>
                  </a:cubicBezTo>
                  <a:cubicBezTo>
                    <a:pt x="4128770" y="2480309"/>
                    <a:pt x="4133850" y="2467609"/>
                    <a:pt x="4137660" y="2457449"/>
                  </a:cubicBezTo>
                  <a:cubicBezTo>
                    <a:pt x="4133850" y="2451099"/>
                    <a:pt x="4130040" y="2444749"/>
                    <a:pt x="4127500" y="2440939"/>
                  </a:cubicBezTo>
                  <a:cubicBezTo>
                    <a:pt x="4132580" y="2437129"/>
                    <a:pt x="4135120" y="2434589"/>
                    <a:pt x="4138930" y="2433319"/>
                  </a:cubicBezTo>
                  <a:cubicBezTo>
                    <a:pt x="4137660" y="2432049"/>
                    <a:pt x="4137660" y="2430779"/>
                    <a:pt x="4136390" y="2429509"/>
                  </a:cubicBezTo>
                  <a:cubicBezTo>
                    <a:pt x="4132580" y="2430779"/>
                    <a:pt x="4128770" y="2432049"/>
                    <a:pt x="4124960" y="2433319"/>
                  </a:cubicBezTo>
                  <a:cubicBezTo>
                    <a:pt x="4146550" y="2415539"/>
                    <a:pt x="4151630" y="2382519"/>
                    <a:pt x="4133850" y="2367279"/>
                  </a:cubicBezTo>
                  <a:cubicBezTo>
                    <a:pt x="4132580" y="2369819"/>
                    <a:pt x="4130040" y="2372359"/>
                    <a:pt x="4128770" y="2374899"/>
                  </a:cubicBezTo>
                  <a:cubicBezTo>
                    <a:pt x="4123690" y="2366009"/>
                    <a:pt x="4109720" y="2363469"/>
                    <a:pt x="4116070" y="2349499"/>
                  </a:cubicBezTo>
                  <a:cubicBezTo>
                    <a:pt x="4116070" y="2349499"/>
                    <a:pt x="4114800" y="2346959"/>
                    <a:pt x="4113530" y="2346959"/>
                  </a:cubicBezTo>
                  <a:cubicBezTo>
                    <a:pt x="4107180" y="2344419"/>
                    <a:pt x="4108450" y="2340609"/>
                    <a:pt x="4105910" y="2335529"/>
                  </a:cubicBezTo>
                  <a:cubicBezTo>
                    <a:pt x="4102100" y="2324099"/>
                    <a:pt x="4103370" y="2312669"/>
                    <a:pt x="4103370" y="2302509"/>
                  </a:cubicBezTo>
                  <a:lnTo>
                    <a:pt x="4103370" y="2256789"/>
                  </a:lnTo>
                  <a:cubicBezTo>
                    <a:pt x="4103370" y="2246629"/>
                    <a:pt x="4108450" y="2241549"/>
                    <a:pt x="4118610" y="2244089"/>
                  </a:cubicBezTo>
                  <a:cubicBezTo>
                    <a:pt x="4118610" y="2244089"/>
                    <a:pt x="4119880" y="2242819"/>
                    <a:pt x="4121150" y="2242819"/>
                  </a:cubicBezTo>
                  <a:cubicBezTo>
                    <a:pt x="4117340" y="2240279"/>
                    <a:pt x="4114800" y="2239009"/>
                    <a:pt x="4112260" y="2236469"/>
                  </a:cubicBezTo>
                  <a:cubicBezTo>
                    <a:pt x="4112260" y="2235199"/>
                    <a:pt x="4113530" y="2233929"/>
                    <a:pt x="4113530" y="2232659"/>
                  </a:cubicBezTo>
                  <a:cubicBezTo>
                    <a:pt x="4122420" y="2235199"/>
                    <a:pt x="4131310" y="2239009"/>
                    <a:pt x="4137660" y="2241549"/>
                  </a:cubicBezTo>
                  <a:cubicBezTo>
                    <a:pt x="4145280" y="2231389"/>
                    <a:pt x="4151630" y="2223769"/>
                    <a:pt x="4156710" y="2218689"/>
                  </a:cubicBezTo>
                  <a:lnTo>
                    <a:pt x="4156710" y="2195829"/>
                  </a:lnTo>
                  <a:cubicBezTo>
                    <a:pt x="4154170" y="2195829"/>
                    <a:pt x="4150360" y="2197099"/>
                    <a:pt x="4146550" y="2197099"/>
                  </a:cubicBezTo>
                  <a:cubicBezTo>
                    <a:pt x="4144010" y="2190749"/>
                    <a:pt x="4142740" y="2184399"/>
                    <a:pt x="4140200" y="2175509"/>
                  </a:cubicBezTo>
                  <a:cubicBezTo>
                    <a:pt x="4146550" y="2179319"/>
                    <a:pt x="4149090" y="2181859"/>
                    <a:pt x="4151630" y="2183129"/>
                  </a:cubicBezTo>
                  <a:cubicBezTo>
                    <a:pt x="4154170" y="2181859"/>
                    <a:pt x="4157980" y="2180589"/>
                    <a:pt x="4161790" y="2178049"/>
                  </a:cubicBezTo>
                  <a:cubicBezTo>
                    <a:pt x="4160520" y="2176779"/>
                    <a:pt x="4159250" y="2175509"/>
                    <a:pt x="4159250" y="2174239"/>
                  </a:cubicBezTo>
                  <a:cubicBezTo>
                    <a:pt x="4155440" y="2174239"/>
                    <a:pt x="4151630" y="2172969"/>
                    <a:pt x="4150360" y="2172969"/>
                  </a:cubicBezTo>
                  <a:cubicBezTo>
                    <a:pt x="4152900" y="2165349"/>
                    <a:pt x="4157980" y="2157729"/>
                    <a:pt x="4155440" y="2153919"/>
                  </a:cubicBezTo>
                  <a:cubicBezTo>
                    <a:pt x="4149090" y="2137409"/>
                    <a:pt x="4155440" y="2124709"/>
                    <a:pt x="4161790" y="2110739"/>
                  </a:cubicBezTo>
                  <a:cubicBezTo>
                    <a:pt x="4163060" y="2106929"/>
                    <a:pt x="4161790" y="2103119"/>
                    <a:pt x="4161790" y="2099309"/>
                  </a:cubicBezTo>
                  <a:cubicBezTo>
                    <a:pt x="4163060" y="2082799"/>
                    <a:pt x="4164330" y="2067559"/>
                    <a:pt x="4165599" y="2044699"/>
                  </a:cubicBezTo>
                  <a:cubicBezTo>
                    <a:pt x="4160519" y="2042159"/>
                    <a:pt x="4152899" y="2035809"/>
                    <a:pt x="4144009" y="2030729"/>
                  </a:cubicBezTo>
                  <a:cubicBezTo>
                    <a:pt x="4136389" y="2026919"/>
                    <a:pt x="4128769" y="2025649"/>
                    <a:pt x="4121149" y="2023109"/>
                  </a:cubicBezTo>
                  <a:cubicBezTo>
                    <a:pt x="4117340" y="2021839"/>
                    <a:pt x="4112259" y="2023109"/>
                    <a:pt x="4108449" y="2021839"/>
                  </a:cubicBezTo>
                  <a:cubicBezTo>
                    <a:pt x="4076699" y="2018029"/>
                    <a:pt x="4043679" y="2012949"/>
                    <a:pt x="4011929" y="2009139"/>
                  </a:cubicBezTo>
                  <a:cubicBezTo>
                    <a:pt x="3985259" y="2005329"/>
                    <a:pt x="3958589" y="2001519"/>
                    <a:pt x="3933189" y="1997709"/>
                  </a:cubicBezTo>
                  <a:cubicBezTo>
                    <a:pt x="3926839" y="1996439"/>
                    <a:pt x="3920489" y="1993899"/>
                    <a:pt x="3912869" y="1993899"/>
                  </a:cubicBezTo>
                  <a:cubicBezTo>
                    <a:pt x="3896359" y="1992629"/>
                    <a:pt x="3878579" y="1992629"/>
                    <a:pt x="3862069" y="1992629"/>
                  </a:cubicBezTo>
                  <a:cubicBezTo>
                    <a:pt x="3853179" y="1992629"/>
                    <a:pt x="3845559" y="1992629"/>
                    <a:pt x="3836669" y="1991359"/>
                  </a:cubicBezTo>
                  <a:cubicBezTo>
                    <a:pt x="3821429" y="1990089"/>
                    <a:pt x="3806189" y="1987549"/>
                    <a:pt x="3790949" y="1986279"/>
                  </a:cubicBezTo>
                  <a:lnTo>
                    <a:pt x="3790949" y="1982469"/>
                  </a:lnTo>
                  <a:cubicBezTo>
                    <a:pt x="3829049" y="1979929"/>
                    <a:pt x="3868419" y="1976119"/>
                    <a:pt x="3907789" y="1983739"/>
                  </a:cubicBezTo>
                  <a:cubicBezTo>
                    <a:pt x="3906519" y="1979929"/>
                    <a:pt x="3905249" y="1976119"/>
                    <a:pt x="3903979" y="1973579"/>
                  </a:cubicBezTo>
                  <a:cubicBezTo>
                    <a:pt x="3912869" y="1972309"/>
                    <a:pt x="3919219" y="1964689"/>
                    <a:pt x="3928109" y="1973579"/>
                  </a:cubicBezTo>
                  <a:cubicBezTo>
                    <a:pt x="3929379" y="1974849"/>
                    <a:pt x="3936999" y="1971039"/>
                    <a:pt x="3942079" y="1969769"/>
                  </a:cubicBezTo>
                  <a:lnTo>
                    <a:pt x="3942079" y="1967229"/>
                  </a:lnTo>
                  <a:lnTo>
                    <a:pt x="3930649" y="1967229"/>
                  </a:lnTo>
                  <a:cubicBezTo>
                    <a:pt x="3943349" y="1957069"/>
                    <a:pt x="3952240" y="1948179"/>
                    <a:pt x="3961129" y="1941829"/>
                  </a:cubicBezTo>
                  <a:cubicBezTo>
                    <a:pt x="3968749" y="1943099"/>
                    <a:pt x="3976369" y="1944369"/>
                    <a:pt x="3981449" y="1945639"/>
                  </a:cubicBezTo>
                  <a:cubicBezTo>
                    <a:pt x="3982719" y="1921509"/>
                    <a:pt x="3962399" y="1920239"/>
                    <a:pt x="3947159" y="1910079"/>
                  </a:cubicBezTo>
                  <a:cubicBezTo>
                    <a:pt x="3953509" y="1906269"/>
                    <a:pt x="3957319" y="1902459"/>
                    <a:pt x="3962399" y="1901189"/>
                  </a:cubicBezTo>
                  <a:cubicBezTo>
                    <a:pt x="3976369" y="1897379"/>
                    <a:pt x="3994149" y="1907539"/>
                    <a:pt x="4003040" y="1885949"/>
                  </a:cubicBezTo>
                  <a:cubicBezTo>
                    <a:pt x="4004310" y="1884679"/>
                    <a:pt x="4008119" y="1884679"/>
                    <a:pt x="4014469" y="1882139"/>
                  </a:cubicBezTo>
                  <a:cubicBezTo>
                    <a:pt x="4010660" y="1878329"/>
                    <a:pt x="4006849" y="1875789"/>
                    <a:pt x="4004310" y="1873249"/>
                  </a:cubicBezTo>
                  <a:cubicBezTo>
                    <a:pt x="4006850" y="1871979"/>
                    <a:pt x="4010660" y="1870709"/>
                    <a:pt x="4010660" y="1870709"/>
                  </a:cubicBezTo>
                  <a:cubicBezTo>
                    <a:pt x="4019550" y="1877059"/>
                    <a:pt x="4025900" y="1882139"/>
                    <a:pt x="4033519" y="1887219"/>
                  </a:cubicBezTo>
                  <a:cubicBezTo>
                    <a:pt x="4034790" y="1885949"/>
                    <a:pt x="4036060" y="1884679"/>
                    <a:pt x="4037329" y="1882139"/>
                  </a:cubicBezTo>
                  <a:cubicBezTo>
                    <a:pt x="4033519" y="1877059"/>
                    <a:pt x="4030979" y="1871979"/>
                    <a:pt x="4027169" y="1866899"/>
                  </a:cubicBezTo>
                  <a:cubicBezTo>
                    <a:pt x="4043679" y="1855469"/>
                    <a:pt x="4044949" y="1849119"/>
                    <a:pt x="4032249" y="1817369"/>
                  </a:cubicBezTo>
                  <a:cubicBezTo>
                    <a:pt x="4041140" y="1816099"/>
                    <a:pt x="4050029" y="1813559"/>
                    <a:pt x="4057649" y="1812289"/>
                  </a:cubicBezTo>
                  <a:cubicBezTo>
                    <a:pt x="4058919" y="1803399"/>
                    <a:pt x="4063999" y="1794509"/>
                    <a:pt x="4062729" y="1786889"/>
                  </a:cubicBezTo>
                  <a:cubicBezTo>
                    <a:pt x="4058919" y="1764029"/>
                    <a:pt x="4081779" y="1753869"/>
                    <a:pt x="4086859" y="1734819"/>
                  </a:cubicBezTo>
                  <a:cubicBezTo>
                    <a:pt x="4086859" y="1733549"/>
                    <a:pt x="4091939" y="1732279"/>
                    <a:pt x="4093209" y="1733549"/>
                  </a:cubicBezTo>
                  <a:cubicBezTo>
                    <a:pt x="4104639" y="1737359"/>
                    <a:pt x="4108449" y="1728469"/>
                    <a:pt x="4112259" y="1722119"/>
                  </a:cubicBezTo>
                  <a:cubicBezTo>
                    <a:pt x="4113529" y="1719579"/>
                    <a:pt x="4114799" y="1717039"/>
                    <a:pt x="4116069" y="1715769"/>
                  </a:cubicBezTo>
                  <a:cubicBezTo>
                    <a:pt x="4127499" y="1709419"/>
                    <a:pt x="4138929" y="1704339"/>
                    <a:pt x="4151629" y="1697989"/>
                  </a:cubicBezTo>
                  <a:cubicBezTo>
                    <a:pt x="4138929" y="1678939"/>
                    <a:pt x="4122419" y="1687829"/>
                    <a:pt x="4108449" y="1685289"/>
                  </a:cubicBezTo>
                  <a:lnTo>
                    <a:pt x="4108449" y="1680209"/>
                  </a:lnTo>
                  <a:cubicBezTo>
                    <a:pt x="4117339" y="1678939"/>
                    <a:pt x="4126229" y="1677669"/>
                    <a:pt x="4136389" y="1676399"/>
                  </a:cubicBezTo>
                  <a:cubicBezTo>
                    <a:pt x="4130039" y="1675129"/>
                    <a:pt x="4124959" y="1673859"/>
                    <a:pt x="4119879" y="1672589"/>
                  </a:cubicBezTo>
                  <a:cubicBezTo>
                    <a:pt x="4126229" y="1666239"/>
                    <a:pt x="4131309" y="1659889"/>
                    <a:pt x="4137659" y="1654809"/>
                  </a:cubicBezTo>
                  <a:cubicBezTo>
                    <a:pt x="4138929" y="1653539"/>
                    <a:pt x="4142739" y="1652269"/>
                    <a:pt x="4144009" y="1652269"/>
                  </a:cubicBezTo>
                  <a:cubicBezTo>
                    <a:pt x="4147819" y="1653539"/>
                    <a:pt x="4151629" y="1657349"/>
                    <a:pt x="4154169" y="1659889"/>
                  </a:cubicBezTo>
                  <a:cubicBezTo>
                    <a:pt x="4155439" y="1656079"/>
                    <a:pt x="4156709" y="1650999"/>
                    <a:pt x="4159249" y="1647189"/>
                  </a:cubicBezTo>
                  <a:cubicBezTo>
                    <a:pt x="4164329" y="1640839"/>
                    <a:pt x="4170679" y="1635759"/>
                    <a:pt x="4175759" y="1630679"/>
                  </a:cubicBezTo>
                  <a:cubicBezTo>
                    <a:pt x="4182109" y="1638299"/>
                    <a:pt x="4188459" y="1645919"/>
                    <a:pt x="4194809" y="1654809"/>
                  </a:cubicBezTo>
                  <a:cubicBezTo>
                    <a:pt x="4196079" y="1654809"/>
                    <a:pt x="4197349" y="1653539"/>
                    <a:pt x="4197349" y="1653539"/>
                  </a:cubicBezTo>
                  <a:cubicBezTo>
                    <a:pt x="4196079" y="1640839"/>
                    <a:pt x="4196079" y="1628139"/>
                    <a:pt x="4194809" y="1615439"/>
                  </a:cubicBezTo>
                  <a:cubicBezTo>
                    <a:pt x="4199889" y="1616709"/>
                    <a:pt x="4203699" y="1616709"/>
                    <a:pt x="4207509" y="1617979"/>
                  </a:cubicBezTo>
                  <a:cubicBezTo>
                    <a:pt x="4208779" y="1616709"/>
                    <a:pt x="4208779" y="1615439"/>
                    <a:pt x="4210049" y="1615439"/>
                  </a:cubicBezTo>
                  <a:cubicBezTo>
                    <a:pt x="4206239" y="1614169"/>
                    <a:pt x="4203699" y="1612899"/>
                    <a:pt x="4199889" y="1611629"/>
                  </a:cubicBezTo>
                  <a:cubicBezTo>
                    <a:pt x="4206239" y="1604009"/>
                    <a:pt x="4210049" y="1598929"/>
                    <a:pt x="4211319" y="1597659"/>
                  </a:cubicBezTo>
                  <a:lnTo>
                    <a:pt x="4211319" y="1573529"/>
                  </a:lnTo>
                  <a:cubicBezTo>
                    <a:pt x="4208779" y="1572259"/>
                    <a:pt x="4206239" y="1569719"/>
                    <a:pt x="4202429" y="1568449"/>
                  </a:cubicBezTo>
                  <a:cubicBezTo>
                    <a:pt x="4199889" y="1567179"/>
                    <a:pt x="4197349" y="1565909"/>
                    <a:pt x="4194809" y="1565909"/>
                  </a:cubicBezTo>
                  <a:cubicBezTo>
                    <a:pt x="4197349" y="1563369"/>
                    <a:pt x="4202429" y="1559559"/>
                    <a:pt x="4203699" y="1559559"/>
                  </a:cubicBezTo>
                  <a:cubicBezTo>
                    <a:pt x="4212589" y="1564639"/>
                    <a:pt x="4210049" y="1550669"/>
                    <a:pt x="4215129" y="1551939"/>
                  </a:cubicBezTo>
                  <a:cubicBezTo>
                    <a:pt x="4215129" y="1548129"/>
                    <a:pt x="4215129" y="1540509"/>
                    <a:pt x="4213859" y="1540509"/>
                  </a:cubicBezTo>
                  <a:cubicBezTo>
                    <a:pt x="4197349" y="1534159"/>
                    <a:pt x="4199889" y="1520189"/>
                    <a:pt x="4196079" y="1511299"/>
                  </a:cubicBezTo>
                  <a:close/>
                  <a:moveTo>
                    <a:pt x="234949" y="990600"/>
                  </a:moveTo>
                  <a:lnTo>
                    <a:pt x="271779" y="990600"/>
                  </a:lnTo>
                  <a:cubicBezTo>
                    <a:pt x="262889" y="1002030"/>
                    <a:pt x="241299" y="1002030"/>
                    <a:pt x="234949" y="990600"/>
                  </a:cubicBezTo>
                  <a:close/>
                  <a:moveTo>
                    <a:pt x="488949" y="1507490"/>
                  </a:moveTo>
                  <a:lnTo>
                    <a:pt x="488949" y="1502410"/>
                  </a:lnTo>
                  <a:cubicBezTo>
                    <a:pt x="505459" y="1501140"/>
                    <a:pt x="523239" y="1499870"/>
                    <a:pt x="539749" y="1499870"/>
                  </a:cubicBezTo>
                  <a:cubicBezTo>
                    <a:pt x="521969" y="1499870"/>
                    <a:pt x="506729" y="1515110"/>
                    <a:pt x="488949" y="1507490"/>
                  </a:cubicBezTo>
                  <a:close/>
                  <a:moveTo>
                    <a:pt x="182879" y="2123440"/>
                  </a:moveTo>
                  <a:cubicBezTo>
                    <a:pt x="190499" y="2115820"/>
                    <a:pt x="196849" y="2110740"/>
                    <a:pt x="199389" y="2106930"/>
                  </a:cubicBezTo>
                  <a:cubicBezTo>
                    <a:pt x="205739" y="2112010"/>
                    <a:pt x="209549" y="2115820"/>
                    <a:pt x="213359" y="2119630"/>
                  </a:cubicBezTo>
                  <a:cubicBezTo>
                    <a:pt x="204469" y="2119630"/>
                    <a:pt x="195579" y="2120900"/>
                    <a:pt x="182879" y="2123440"/>
                  </a:cubicBezTo>
                  <a:close/>
                  <a:moveTo>
                    <a:pt x="271779" y="2117090"/>
                  </a:moveTo>
                  <a:lnTo>
                    <a:pt x="238759" y="2117090"/>
                  </a:lnTo>
                  <a:cubicBezTo>
                    <a:pt x="237489" y="2117090"/>
                    <a:pt x="236219" y="2112010"/>
                    <a:pt x="233679" y="2108200"/>
                  </a:cubicBezTo>
                  <a:cubicBezTo>
                    <a:pt x="248919" y="2109470"/>
                    <a:pt x="260349" y="2110740"/>
                    <a:pt x="271779" y="2112010"/>
                  </a:cubicBezTo>
                  <a:lnTo>
                    <a:pt x="271779" y="2117090"/>
                  </a:lnTo>
                  <a:close/>
                  <a:moveTo>
                    <a:pt x="280669" y="2115820"/>
                  </a:moveTo>
                  <a:cubicBezTo>
                    <a:pt x="279399" y="2114550"/>
                    <a:pt x="279399" y="2113280"/>
                    <a:pt x="278129" y="2113280"/>
                  </a:cubicBezTo>
                  <a:cubicBezTo>
                    <a:pt x="283209" y="2109470"/>
                    <a:pt x="289559" y="2106930"/>
                    <a:pt x="294639" y="2103120"/>
                  </a:cubicBezTo>
                  <a:cubicBezTo>
                    <a:pt x="298449" y="2099310"/>
                    <a:pt x="299719" y="2092960"/>
                    <a:pt x="303529" y="2086610"/>
                  </a:cubicBezTo>
                  <a:cubicBezTo>
                    <a:pt x="313689" y="2106930"/>
                    <a:pt x="335279" y="2100580"/>
                    <a:pt x="354329" y="2105660"/>
                  </a:cubicBezTo>
                  <a:cubicBezTo>
                    <a:pt x="328929" y="2108200"/>
                    <a:pt x="304799" y="2112010"/>
                    <a:pt x="280669" y="2115820"/>
                  </a:cubicBezTo>
                  <a:close/>
                  <a:moveTo>
                    <a:pt x="114299" y="2428240"/>
                  </a:moveTo>
                  <a:cubicBezTo>
                    <a:pt x="115569" y="2428240"/>
                    <a:pt x="115569" y="2428240"/>
                    <a:pt x="114299" y="2428240"/>
                  </a:cubicBezTo>
                  <a:close/>
                  <a:moveTo>
                    <a:pt x="345439" y="2609850"/>
                  </a:moveTo>
                  <a:cubicBezTo>
                    <a:pt x="344169" y="2600960"/>
                    <a:pt x="342899" y="2594610"/>
                    <a:pt x="341629" y="2585720"/>
                  </a:cubicBezTo>
                  <a:cubicBezTo>
                    <a:pt x="350519" y="2588260"/>
                    <a:pt x="355599" y="2589530"/>
                    <a:pt x="360679" y="2592070"/>
                  </a:cubicBezTo>
                  <a:cubicBezTo>
                    <a:pt x="355599" y="2597150"/>
                    <a:pt x="351789" y="2602230"/>
                    <a:pt x="345439" y="2609850"/>
                  </a:cubicBezTo>
                  <a:close/>
                  <a:moveTo>
                    <a:pt x="636269" y="1050290"/>
                  </a:moveTo>
                  <a:cubicBezTo>
                    <a:pt x="627379" y="1051560"/>
                    <a:pt x="618489" y="1055370"/>
                    <a:pt x="610869" y="1055370"/>
                  </a:cubicBezTo>
                  <a:cubicBezTo>
                    <a:pt x="601979" y="1056640"/>
                    <a:pt x="593089" y="1055370"/>
                    <a:pt x="582929" y="1055370"/>
                  </a:cubicBezTo>
                  <a:cubicBezTo>
                    <a:pt x="581659" y="1054100"/>
                    <a:pt x="580389" y="1050290"/>
                    <a:pt x="579119" y="1046480"/>
                  </a:cubicBezTo>
                  <a:cubicBezTo>
                    <a:pt x="588009" y="1043940"/>
                    <a:pt x="596899" y="1040130"/>
                    <a:pt x="607059" y="1037590"/>
                  </a:cubicBezTo>
                  <a:cubicBezTo>
                    <a:pt x="607059" y="1041400"/>
                    <a:pt x="605789" y="1043940"/>
                    <a:pt x="605789" y="1047750"/>
                  </a:cubicBezTo>
                  <a:cubicBezTo>
                    <a:pt x="617219" y="1040130"/>
                    <a:pt x="627379" y="1041400"/>
                    <a:pt x="636269" y="1050290"/>
                  </a:cubicBezTo>
                  <a:cubicBezTo>
                    <a:pt x="650239" y="1040130"/>
                    <a:pt x="652779" y="1041400"/>
                    <a:pt x="656589" y="1062990"/>
                  </a:cubicBezTo>
                  <a:cubicBezTo>
                    <a:pt x="648969" y="1057910"/>
                    <a:pt x="642619" y="1054100"/>
                    <a:pt x="636269" y="1050290"/>
                  </a:cubicBezTo>
                  <a:close/>
                  <a:moveTo>
                    <a:pt x="684529" y="1047750"/>
                  </a:moveTo>
                  <a:cubicBezTo>
                    <a:pt x="687069" y="1045210"/>
                    <a:pt x="689609" y="1042670"/>
                    <a:pt x="690879" y="1040130"/>
                  </a:cubicBezTo>
                  <a:cubicBezTo>
                    <a:pt x="699769" y="1051560"/>
                    <a:pt x="699769" y="1051560"/>
                    <a:pt x="680719" y="1060450"/>
                  </a:cubicBezTo>
                  <a:lnTo>
                    <a:pt x="661669" y="1045210"/>
                  </a:lnTo>
                  <a:cubicBezTo>
                    <a:pt x="674369" y="1035050"/>
                    <a:pt x="681989" y="1035050"/>
                    <a:pt x="684529" y="1047750"/>
                  </a:cubicBezTo>
                  <a:close/>
                  <a:moveTo>
                    <a:pt x="694689" y="2744470"/>
                  </a:moveTo>
                  <a:cubicBezTo>
                    <a:pt x="695959" y="2743200"/>
                    <a:pt x="697229" y="2743200"/>
                    <a:pt x="698499" y="2741930"/>
                  </a:cubicBezTo>
                  <a:cubicBezTo>
                    <a:pt x="699769" y="2744470"/>
                    <a:pt x="702309" y="2747010"/>
                    <a:pt x="704849" y="2750820"/>
                  </a:cubicBezTo>
                  <a:cubicBezTo>
                    <a:pt x="702309" y="2750820"/>
                    <a:pt x="699769" y="2750820"/>
                    <a:pt x="697229" y="2752090"/>
                  </a:cubicBezTo>
                  <a:cubicBezTo>
                    <a:pt x="695959" y="2748280"/>
                    <a:pt x="695959" y="2745740"/>
                    <a:pt x="694689" y="2744470"/>
                  </a:cubicBezTo>
                  <a:close/>
                  <a:moveTo>
                    <a:pt x="772159" y="2735580"/>
                  </a:moveTo>
                  <a:cubicBezTo>
                    <a:pt x="773429" y="2739390"/>
                    <a:pt x="774699" y="2741930"/>
                    <a:pt x="777239" y="2744470"/>
                  </a:cubicBezTo>
                  <a:lnTo>
                    <a:pt x="773429" y="2744470"/>
                  </a:lnTo>
                  <a:cubicBezTo>
                    <a:pt x="773429" y="2741930"/>
                    <a:pt x="773429" y="2739390"/>
                    <a:pt x="772159" y="2735580"/>
                  </a:cubicBezTo>
                  <a:close/>
                  <a:moveTo>
                    <a:pt x="876299" y="3018790"/>
                  </a:moveTo>
                  <a:cubicBezTo>
                    <a:pt x="872489" y="3012440"/>
                    <a:pt x="869949" y="3007360"/>
                    <a:pt x="867409" y="3002280"/>
                  </a:cubicBezTo>
                  <a:lnTo>
                    <a:pt x="873759" y="2995930"/>
                  </a:lnTo>
                  <a:cubicBezTo>
                    <a:pt x="882649" y="3002280"/>
                    <a:pt x="883919" y="3012440"/>
                    <a:pt x="876299" y="3018790"/>
                  </a:cubicBezTo>
                  <a:close/>
                  <a:moveTo>
                    <a:pt x="1198879" y="3044190"/>
                  </a:moveTo>
                  <a:cubicBezTo>
                    <a:pt x="1193799" y="3041650"/>
                    <a:pt x="1188719" y="3040380"/>
                    <a:pt x="1183639" y="3037840"/>
                  </a:cubicBezTo>
                  <a:cubicBezTo>
                    <a:pt x="1188719" y="3032760"/>
                    <a:pt x="1193799" y="3027680"/>
                    <a:pt x="1197609" y="3025140"/>
                  </a:cubicBezTo>
                  <a:lnTo>
                    <a:pt x="1212849" y="3036570"/>
                  </a:lnTo>
                  <a:cubicBezTo>
                    <a:pt x="1209039" y="3039110"/>
                    <a:pt x="1203959" y="3041650"/>
                    <a:pt x="1198879" y="3044190"/>
                  </a:cubicBezTo>
                  <a:close/>
                  <a:moveTo>
                    <a:pt x="3445509" y="2828290"/>
                  </a:moveTo>
                  <a:cubicBezTo>
                    <a:pt x="3444239" y="2829560"/>
                    <a:pt x="3445509" y="2832100"/>
                    <a:pt x="3445509" y="2834640"/>
                  </a:cubicBezTo>
                  <a:lnTo>
                    <a:pt x="3426459" y="2838450"/>
                  </a:lnTo>
                  <a:cubicBezTo>
                    <a:pt x="3423919" y="2827020"/>
                    <a:pt x="3428999" y="2820670"/>
                    <a:pt x="3440429" y="2819400"/>
                  </a:cubicBezTo>
                  <a:cubicBezTo>
                    <a:pt x="3444239" y="2819400"/>
                    <a:pt x="3449319" y="2816860"/>
                    <a:pt x="3455669" y="2816860"/>
                  </a:cubicBezTo>
                  <a:cubicBezTo>
                    <a:pt x="3451859" y="2820670"/>
                    <a:pt x="3448049" y="2823210"/>
                    <a:pt x="3445509" y="2828290"/>
                  </a:cubicBezTo>
                  <a:close/>
                  <a:moveTo>
                    <a:pt x="3470909" y="2825750"/>
                  </a:moveTo>
                  <a:cubicBezTo>
                    <a:pt x="3465829" y="2824480"/>
                    <a:pt x="3462019" y="2820670"/>
                    <a:pt x="3458209" y="2818130"/>
                  </a:cubicBezTo>
                  <a:cubicBezTo>
                    <a:pt x="3463289" y="2811780"/>
                    <a:pt x="3467099" y="2807970"/>
                    <a:pt x="3469639" y="2804160"/>
                  </a:cubicBezTo>
                  <a:cubicBezTo>
                    <a:pt x="3474719" y="2810510"/>
                    <a:pt x="3479799" y="2815590"/>
                    <a:pt x="3484879" y="2823210"/>
                  </a:cubicBezTo>
                  <a:cubicBezTo>
                    <a:pt x="3481069" y="2824480"/>
                    <a:pt x="3475989" y="2825750"/>
                    <a:pt x="3470909" y="2825750"/>
                  </a:cubicBezTo>
                  <a:close/>
                  <a:moveTo>
                    <a:pt x="3604259" y="1967230"/>
                  </a:moveTo>
                  <a:cubicBezTo>
                    <a:pt x="3604259" y="1964690"/>
                    <a:pt x="3604259" y="1963420"/>
                    <a:pt x="3602989" y="1960880"/>
                  </a:cubicBezTo>
                  <a:lnTo>
                    <a:pt x="3629659" y="1957070"/>
                  </a:lnTo>
                  <a:cubicBezTo>
                    <a:pt x="3629659" y="1959610"/>
                    <a:pt x="3630929" y="1962150"/>
                    <a:pt x="3630929" y="1964690"/>
                  </a:cubicBezTo>
                  <a:cubicBezTo>
                    <a:pt x="3620769" y="1964690"/>
                    <a:pt x="3611879" y="1965960"/>
                    <a:pt x="3604259" y="1967230"/>
                  </a:cubicBezTo>
                  <a:close/>
                  <a:moveTo>
                    <a:pt x="3670299" y="1969770"/>
                  </a:moveTo>
                  <a:cubicBezTo>
                    <a:pt x="3662679" y="1969770"/>
                    <a:pt x="3653789" y="1969770"/>
                    <a:pt x="3646169" y="1967230"/>
                  </a:cubicBezTo>
                  <a:cubicBezTo>
                    <a:pt x="3642359" y="1965960"/>
                    <a:pt x="3641089" y="1960880"/>
                    <a:pt x="3637279" y="1958340"/>
                  </a:cubicBezTo>
                  <a:cubicBezTo>
                    <a:pt x="3638549" y="1957070"/>
                    <a:pt x="3638549" y="1955800"/>
                    <a:pt x="3639819" y="1954530"/>
                  </a:cubicBezTo>
                  <a:cubicBezTo>
                    <a:pt x="3651249" y="1957070"/>
                    <a:pt x="3661409" y="1958340"/>
                    <a:pt x="3671569" y="1960880"/>
                  </a:cubicBezTo>
                  <a:cubicBezTo>
                    <a:pt x="3670299" y="1964690"/>
                    <a:pt x="3670299" y="1968500"/>
                    <a:pt x="3670299" y="1969770"/>
                  </a:cubicBezTo>
                  <a:close/>
                  <a:moveTo>
                    <a:pt x="3727449" y="1968500"/>
                  </a:moveTo>
                  <a:cubicBezTo>
                    <a:pt x="3718559" y="1967230"/>
                    <a:pt x="3709669" y="1960880"/>
                    <a:pt x="3700779" y="1969770"/>
                  </a:cubicBezTo>
                  <a:cubicBezTo>
                    <a:pt x="3699509" y="1971040"/>
                    <a:pt x="3691889" y="1967230"/>
                    <a:pt x="3688079" y="1965960"/>
                  </a:cubicBezTo>
                  <a:cubicBezTo>
                    <a:pt x="3688079" y="1964690"/>
                    <a:pt x="3689349" y="1962150"/>
                    <a:pt x="3689349" y="1960880"/>
                  </a:cubicBezTo>
                  <a:lnTo>
                    <a:pt x="3731259" y="1960880"/>
                  </a:lnTo>
                  <a:cubicBezTo>
                    <a:pt x="3732529" y="1960880"/>
                    <a:pt x="3733799" y="1964690"/>
                    <a:pt x="3735069" y="1967230"/>
                  </a:cubicBezTo>
                  <a:cubicBezTo>
                    <a:pt x="3731259" y="1967230"/>
                    <a:pt x="3728719" y="1968500"/>
                    <a:pt x="3727449" y="1968500"/>
                  </a:cubicBezTo>
                  <a:close/>
                  <a:moveTo>
                    <a:pt x="3848099" y="2598420"/>
                  </a:moveTo>
                  <a:cubicBezTo>
                    <a:pt x="3846829" y="2599690"/>
                    <a:pt x="3846829" y="2600960"/>
                    <a:pt x="3846829" y="2599690"/>
                  </a:cubicBezTo>
                  <a:cubicBezTo>
                    <a:pt x="3845559" y="2599690"/>
                    <a:pt x="3845559" y="2598420"/>
                    <a:pt x="3848099" y="2598420"/>
                  </a:cubicBezTo>
                  <a:close/>
                  <a:moveTo>
                    <a:pt x="132079" y="2529840"/>
                  </a:moveTo>
                  <a:cubicBezTo>
                    <a:pt x="130809" y="2529840"/>
                    <a:pt x="130809" y="2531110"/>
                    <a:pt x="129539" y="2531110"/>
                  </a:cubicBezTo>
                  <a:cubicBezTo>
                    <a:pt x="129539" y="2531110"/>
                    <a:pt x="130809" y="2529840"/>
                    <a:pt x="132079" y="2529840"/>
                  </a:cubicBezTo>
                  <a:close/>
                  <a:moveTo>
                    <a:pt x="615949" y="2769870"/>
                  </a:moveTo>
                  <a:cubicBezTo>
                    <a:pt x="621029" y="2772410"/>
                    <a:pt x="626109" y="2774950"/>
                    <a:pt x="629919" y="2776220"/>
                  </a:cubicBezTo>
                  <a:cubicBezTo>
                    <a:pt x="612139" y="2786380"/>
                    <a:pt x="600709" y="2783840"/>
                    <a:pt x="589279" y="2766060"/>
                  </a:cubicBezTo>
                  <a:cubicBezTo>
                    <a:pt x="593089" y="2766060"/>
                    <a:pt x="595629" y="2764790"/>
                    <a:pt x="599439" y="2764790"/>
                  </a:cubicBezTo>
                  <a:cubicBezTo>
                    <a:pt x="604519" y="2766060"/>
                    <a:pt x="610869" y="2767330"/>
                    <a:pt x="615949" y="2769870"/>
                  </a:cubicBezTo>
                  <a:close/>
                  <a:moveTo>
                    <a:pt x="2835909" y="2874010"/>
                  </a:moveTo>
                  <a:cubicBezTo>
                    <a:pt x="2832099" y="2872740"/>
                    <a:pt x="2829559" y="2872740"/>
                    <a:pt x="2824479" y="2871470"/>
                  </a:cubicBezTo>
                  <a:cubicBezTo>
                    <a:pt x="2819399" y="2870200"/>
                    <a:pt x="2813049" y="2866390"/>
                    <a:pt x="2805429" y="2863850"/>
                  </a:cubicBezTo>
                  <a:cubicBezTo>
                    <a:pt x="2810509" y="2862580"/>
                    <a:pt x="2814319" y="2860040"/>
                    <a:pt x="2819399" y="2858770"/>
                  </a:cubicBezTo>
                  <a:cubicBezTo>
                    <a:pt x="2833369" y="2854960"/>
                    <a:pt x="2839719" y="2861310"/>
                    <a:pt x="2835909" y="2874010"/>
                  </a:cubicBezTo>
                  <a:close/>
                  <a:moveTo>
                    <a:pt x="2590799" y="2903220"/>
                  </a:moveTo>
                  <a:cubicBezTo>
                    <a:pt x="2598419" y="2904490"/>
                    <a:pt x="2607309" y="2904490"/>
                    <a:pt x="2616199" y="2905760"/>
                  </a:cubicBezTo>
                  <a:cubicBezTo>
                    <a:pt x="2612389" y="2918460"/>
                    <a:pt x="2602229" y="2914650"/>
                    <a:pt x="2594609" y="2913380"/>
                  </a:cubicBezTo>
                  <a:cubicBezTo>
                    <a:pt x="2592069" y="2913380"/>
                    <a:pt x="2589529" y="2908300"/>
                    <a:pt x="2586989" y="2905760"/>
                  </a:cubicBezTo>
                  <a:cubicBezTo>
                    <a:pt x="2588259" y="2904490"/>
                    <a:pt x="2589529" y="2903220"/>
                    <a:pt x="2590799" y="2903220"/>
                  </a:cubicBezTo>
                  <a:close/>
                  <a:moveTo>
                    <a:pt x="219709" y="2604770"/>
                  </a:moveTo>
                  <a:cubicBezTo>
                    <a:pt x="220979" y="2608580"/>
                    <a:pt x="222249" y="2611120"/>
                    <a:pt x="223519" y="2616200"/>
                  </a:cubicBezTo>
                  <a:cubicBezTo>
                    <a:pt x="215899" y="2616200"/>
                    <a:pt x="209549" y="2616200"/>
                    <a:pt x="203199" y="2614930"/>
                  </a:cubicBezTo>
                  <a:lnTo>
                    <a:pt x="203199" y="2606040"/>
                  </a:lnTo>
                  <a:cubicBezTo>
                    <a:pt x="208279" y="2606040"/>
                    <a:pt x="213359" y="2606040"/>
                    <a:pt x="219709" y="2604770"/>
                  </a:cubicBezTo>
                  <a:close/>
                  <a:moveTo>
                    <a:pt x="715009" y="2762250"/>
                  </a:moveTo>
                  <a:cubicBezTo>
                    <a:pt x="722629" y="2763520"/>
                    <a:pt x="730249" y="2763520"/>
                    <a:pt x="739139" y="2764790"/>
                  </a:cubicBezTo>
                  <a:cubicBezTo>
                    <a:pt x="734059" y="2769870"/>
                    <a:pt x="713739" y="2773680"/>
                    <a:pt x="709929" y="2769870"/>
                  </a:cubicBezTo>
                  <a:cubicBezTo>
                    <a:pt x="709929" y="2768600"/>
                    <a:pt x="708659" y="2766060"/>
                    <a:pt x="709929" y="2764790"/>
                  </a:cubicBezTo>
                  <a:cubicBezTo>
                    <a:pt x="711199" y="2763520"/>
                    <a:pt x="713739" y="2762250"/>
                    <a:pt x="715009" y="2762250"/>
                  </a:cubicBezTo>
                  <a:close/>
                </a:path>
              </a:pathLst>
            </a:custGeom>
            <a:blipFill>
              <a:blip r:embed="rId3"/>
              <a:stretch>
                <a:fillRect t="-18540" b="-18540"/>
              </a:stretch>
            </a:blipFill>
          </p:spPr>
          <p:txBody>
            <a:bodyPr/>
            <a:lstStyle/>
            <a:p>
              <a:endParaRPr lang="en-GB" sz="770"/>
            </a:p>
          </p:txBody>
        </p:sp>
      </p:grpSp>
      <p:sp>
        <p:nvSpPr>
          <p:cNvPr id="6" name="Google Shape;72;p16">
            <a:extLst>
              <a:ext uri="{FF2B5EF4-FFF2-40B4-BE49-F238E27FC236}">
                <a16:creationId xmlns:a16="http://schemas.microsoft.com/office/drawing/2014/main" id="{DD5350B9-55A7-BA5C-4659-EF20D7AF95B8}"/>
              </a:ext>
            </a:extLst>
          </p:cNvPr>
          <p:cNvSpPr/>
          <p:nvPr/>
        </p:nvSpPr>
        <p:spPr>
          <a:xfrm rot="16200000">
            <a:off x="-3144374" y="3278035"/>
            <a:ext cx="6747502" cy="307736"/>
          </a:xfrm>
          <a:prstGeom prst="rect">
            <a:avLst/>
          </a:prstGeom>
          <a:noFill/>
          <a:ln>
            <a:noFill/>
          </a:ln>
        </p:spPr>
        <p:txBody>
          <a:bodyPr spcFirstLastPara="1" wrap="square" lIns="91425" tIns="45700" rIns="91425" bIns="45700" anchor="t" anchorCtr="0">
            <a:spAutoFit/>
          </a:bodyPr>
          <a:lstStyle/>
          <a:p>
            <a:pPr>
              <a:buSzPts val="1600"/>
            </a:pPr>
            <a:r>
              <a:rPr lang="en-GB" dirty="0"/>
              <a:t>How do different </a:t>
            </a:r>
            <a:r>
              <a:rPr lang="en-GB" b="1" dirty="0"/>
              <a:t>Muslims </a:t>
            </a:r>
            <a:r>
              <a:rPr lang="en-GB" dirty="0"/>
              <a:t>in Somerset show </a:t>
            </a:r>
            <a:r>
              <a:rPr lang="en-GB" i="1" u="sng" dirty="0"/>
              <a:t>submission</a:t>
            </a:r>
            <a:r>
              <a:rPr lang="en-GB" dirty="0"/>
              <a:t>?    </a:t>
            </a:r>
            <a:endParaRPr lang="en-US" sz="1500" i="0" u="none" strike="noStrike" cap="none" dirty="0">
              <a:solidFill>
                <a:srgbClr val="515151"/>
              </a:solidFill>
              <a:ea typeface="Calibri"/>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haredContentType xmlns="Microsoft.SharePoint.Taxonomy.ContentTypeSync" SourceId="7b6b569b-509a-467d-b105-d97728d3fc11" ContentTypeId="0x0101" PreviousValue="false"/>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7e6fed0-e596-4561-bba5-17c3dd3b96fc" xsi:nil="true"/>
    <lcf76f155ced4ddcb4097134ff3c332f xmlns="0c56815d-6501-4115-bb61-360bc2b64f2a">
      <Terms xmlns="http://schemas.microsoft.com/office/infopath/2007/PartnerControls"/>
    </lcf76f155ced4ddcb4097134ff3c332f>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64BA9DA9F38ED646929117AE3D666BE6" ma:contentTypeVersion="13" ma:contentTypeDescription="Create a new document." ma:contentTypeScope="" ma:versionID="77d19d3cf1531cec246f72b436af6c30">
  <xsd:schema xmlns:xsd="http://www.w3.org/2001/XMLSchema" xmlns:xs="http://www.w3.org/2001/XMLSchema" xmlns:p="http://schemas.microsoft.com/office/2006/metadata/properties" xmlns:ns2="0c56815d-6501-4115-bb61-360bc2b64f2a" xmlns:ns3="07e6fed0-e596-4561-bba5-17c3dd3b96fc" targetNamespace="http://schemas.microsoft.com/office/2006/metadata/properties" ma:root="true" ma:fieldsID="abcf60e5aae44a57d37664aee8a56843" ns2:_="" ns3:_="">
    <xsd:import namespace="0c56815d-6501-4115-bb61-360bc2b64f2a"/>
    <xsd:import namespace="07e6fed0-e596-4561-bba5-17c3dd3b96f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56815d-6501-4115-bb61-360bc2b64f2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b6b569b-509a-467d-b105-d97728d3fc11"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e6fed0-e596-4561-bba5-17c3dd3b96f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7f75e7e8-30a2-41e4-a700-d369c33fe24b}" ma:internalName="TaxCatchAll" ma:showField="CatchAllData" ma:web="07e6fed0-e596-4561-bba5-17c3dd3b96f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F091688-66DC-413F-B5E7-4BBAC6E95175}">
  <ds:schemaRefs>
    <ds:schemaRef ds:uri="Microsoft.SharePoint.Taxonomy.ContentTypeSync"/>
  </ds:schemaRefs>
</ds:datastoreItem>
</file>

<file path=customXml/itemProps2.xml><?xml version="1.0" encoding="utf-8"?>
<ds:datastoreItem xmlns:ds="http://schemas.openxmlformats.org/officeDocument/2006/customXml" ds:itemID="{E297296F-B1FD-4EF3-A1A7-F7B22FDAAF97}">
  <ds:schemaRefs>
    <ds:schemaRef ds:uri="http://schemas.microsoft.com/sharepoint/v3/contenttype/forms"/>
  </ds:schemaRefs>
</ds:datastoreItem>
</file>

<file path=customXml/itemProps3.xml><?xml version="1.0" encoding="utf-8"?>
<ds:datastoreItem xmlns:ds="http://schemas.openxmlformats.org/officeDocument/2006/customXml" ds:itemID="{8D8B7928-FA4B-4C5F-81E1-A7B211FC1AD8}">
  <ds:schemaRefs>
    <ds:schemaRef ds:uri="07e6fed0-e596-4561-bba5-17c3dd3b96fc"/>
    <ds:schemaRef ds:uri="0c56815d-6501-4115-bb61-360bc2b64f2a"/>
    <ds:schemaRef ds:uri="75c462a7-9c25-4a6d-881e-0e72f1147a5f"/>
    <ds:schemaRef ds:uri="98c0e315-7034-44a0-985f-1796c2e0dcb0"/>
    <ds:schemaRef ds:uri="http://schemas.microsoft.com/office/2006/metadata/properties"/>
    <ds:schemaRef ds:uri="http://schemas.microsoft.com/office/infopath/2007/PartnerControls"/>
  </ds:schemaRefs>
</ds:datastoreItem>
</file>

<file path=customXml/itemProps4.xml><?xml version="1.0" encoding="utf-8"?>
<ds:datastoreItem xmlns:ds="http://schemas.openxmlformats.org/officeDocument/2006/customXml" ds:itemID="{7480FD93-81A7-4640-818F-C5294E2B9C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56815d-6501-4115-bb61-360bc2b64f2a"/>
    <ds:schemaRef ds:uri="07e6fed0-e596-4561-bba5-17c3dd3b96f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7d396678-c698-4451-b9ab-bac3c3310917}" enabled="1" method="Privileged" siteId="{b524f606-f77a-4aa2-8da2-fe70343b0cce}" removed="0"/>
</clbl:labelList>
</file>

<file path=docProps/app.xml><?xml version="1.0" encoding="utf-8"?>
<Properties xmlns="http://schemas.openxmlformats.org/officeDocument/2006/extended-properties" xmlns:vt="http://schemas.openxmlformats.org/officeDocument/2006/docPropsVTypes">
  <TotalTime>24628</TotalTime>
  <Words>913</Words>
  <Application>Microsoft Office PowerPoint</Application>
  <PresentationFormat>On-screen Show (4:3)</PresentationFormat>
  <Paragraphs>87</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Michelle.Sullivan - SCH.517</dc:creator>
  <cp:lastModifiedBy>Sarah Matthews - Lovington</cp:lastModifiedBy>
  <cp:revision>471</cp:revision>
  <dcterms:created xsi:type="dcterms:W3CDTF">2019-06-08T12:27:56Z</dcterms:created>
  <dcterms:modified xsi:type="dcterms:W3CDTF">2026-04-22T16:08:55Z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0x01010064BA9DA9F38ED646929117AE3D666BE6</vt:lpwstr>
  </property>
  <property fmtid="{D5CDD505-2E9C-101B-9397-08002B2CF9AE}" pid="3" name="Order">
    <vt:r8>3900</vt:r8>
  </property>
  <property fmtid="{D5CDD505-2E9C-101B-9397-08002B2CF9AE}" pid="4" name="MediaServiceImageTags">
    <vt:lpwstr/>
  </property>
  <property fmtid="{D5CDD505-2E9C-101B-9397-08002B2CF9AE}" pid="5" name="xd_Signature">
    <vt:bool>false</vt:bool>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ies>
</file>