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896F3C-31DD-4B59-925F-85D7BD852CDD}" v="10" dt="2026-04-19T17:10:20.4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73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atthews - Lovington" userId="fba8b427-1640-4418-bc08-4a7b500b468d" providerId="ADAL" clId="{114DB6AA-1C79-4354-8DC9-BB679265516F}"/>
    <pc:docChg chg="undo custSel modSld">
      <pc:chgData name="Sarah Matthews - Lovington" userId="fba8b427-1640-4418-bc08-4a7b500b468d" providerId="ADAL" clId="{114DB6AA-1C79-4354-8DC9-BB679265516F}" dt="2026-04-19T17:10:39.622" v="2272" actId="1076"/>
      <pc:docMkLst>
        <pc:docMk/>
      </pc:docMkLst>
      <pc:sldChg chg="addSp delSp modSp mod">
        <pc:chgData name="Sarah Matthews - Lovington" userId="fba8b427-1640-4418-bc08-4a7b500b468d" providerId="ADAL" clId="{114DB6AA-1C79-4354-8DC9-BB679265516F}" dt="2026-04-19T17:10:39.622" v="2272" actId="1076"/>
        <pc:sldMkLst>
          <pc:docMk/>
          <pc:sldMk cId="3731481301" sldId="256"/>
        </pc:sldMkLst>
        <pc:spChg chg="mod">
          <ac:chgData name="Sarah Matthews - Lovington" userId="fba8b427-1640-4418-bc08-4a7b500b468d" providerId="ADAL" clId="{114DB6AA-1C79-4354-8DC9-BB679265516F}" dt="2026-04-19T16:45:40.413" v="455" actId="20577"/>
          <ac:spMkLst>
            <pc:docMk/>
            <pc:sldMk cId="3731481301" sldId="256"/>
            <ac:spMk id="5" creationId="{00000000-0000-0000-0000-000000000000}"/>
          </ac:spMkLst>
        </pc:spChg>
        <pc:spChg chg="mod">
          <ac:chgData name="Sarah Matthews - Lovington" userId="fba8b427-1640-4418-bc08-4a7b500b468d" providerId="ADAL" clId="{114DB6AA-1C79-4354-8DC9-BB679265516F}" dt="2026-04-19T16:36:44.737" v="15" actId="20577"/>
          <ac:spMkLst>
            <pc:docMk/>
            <pc:sldMk cId="3731481301" sldId="256"/>
            <ac:spMk id="12" creationId="{95CF9D9A-2D99-74CB-E350-69517C6DCC81}"/>
          </ac:spMkLst>
        </pc:spChg>
        <pc:graphicFrameChg chg="mod modGraphic">
          <ac:chgData name="Sarah Matthews - Lovington" userId="fba8b427-1640-4418-bc08-4a7b500b468d" providerId="ADAL" clId="{114DB6AA-1C79-4354-8DC9-BB679265516F}" dt="2026-04-19T17:10:20.438" v="2269"/>
          <ac:graphicFrameMkLst>
            <pc:docMk/>
            <pc:sldMk cId="3731481301" sldId="256"/>
            <ac:graphicFrameMk id="6" creationId="{95A913BC-A15E-833E-6CCB-7BAB665AD169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6-04-19T16:45:45.899" v="456" actId="14100"/>
          <ac:graphicFrameMkLst>
            <pc:docMk/>
            <pc:sldMk cId="3731481301" sldId="256"/>
            <ac:graphicFrameMk id="7" creationId="{67C481D5-A5DF-AC31-0251-DE2462329838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6-04-19T17:10:34.214" v="2270" actId="1076"/>
          <ac:graphicFrameMkLst>
            <pc:docMk/>
            <pc:sldMk cId="3731481301" sldId="256"/>
            <ac:graphicFrameMk id="8" creationId="{586469FA-7867-5341-16BD-76EE9912CF98}"/>
          </ac:graphicFrameMkLst>
        </pc:graphicFrameChg>
        <pc:graphicFrameChg chg="mod modGraphic">
          <ac:chgData name="Sarah Matthews - Lovington" userId="fba8b427-1640-4418-bc08-4a7b500b468d" providerId="ADAL" clId="{114DB6AA-1C79-4354-8DC9-BB679265516F}" dt="2026-04-19T17:03:04.703" v="1525" actId="1035"/>
          <ac:graphicFrameMkLst>
            <pc:docMk/>
            <pc:sldMk cId="3731481301" sldId="256"/>
            <ac:graphicFrameMk id="10" creationId="{713550C5-B330-B2FD-67CF-779F02DD7F28}"/>
          </ac:graphicFrameMkLst>
        </pc:graphicFrameChg>
        <pc:picChg chg="del">
          <ac:chgData name="Sarah Matthews - Lovington" userId="fba8b427-1640-4418-bc08-4a7b500b468d" providerId="ADAL" clId="{114DB6AA-1C79-4354-8DC9-BB679265516F}" dt="2026-04-19T16:37:09.661" v="55" actId="478"/>
          <ac:picMkLst>
            <pc:docMk/>
            <pc:sldMk cId="3731481301" sldId="256"/>
            <ac:picMk id="3" creationId="{00000000-0000-0000-0000-000000000000}"/>
          </ac:picMkLst>
        </pc:picChg>
        <pc:picChg chg="del">
          <ac:chgData name="Sarah Matthews - Lovington" userId="fba8b427-1640-4418-bc08-4a7b500b468d" providerId="ADAL" clId="{114DB6AA-1C79-4354-8DC9-BB679265516F}" dt="2026-04-19T16:47:13.353" v="457" actId="478"/>
          <ac:picMkLst>
            <pc:docMk/>
            <pc:sldMk cId="3731481301" sldId="256"/>
            <ac:picMk id="4" creationId="{00000000-0000-0000-0000-000000000000}"/>
          </ac:picMkLst>
        </pc:picChg>
        <pc:picChg chg="del">
          <ac:chgData name="Sarah Matthews - Lovington" userId="fba8b427-1640-4418-bc08-4a7b500b468d" providerId="ADAL" clId="{114DB6AA-1C79-4354-8DC9-BB679265516F}" dt="2026-04-19T16:53:16.176" v="601" actId="478"/>
          <ac:picMkLst>
            <pc:docMk/>
            <pc:sldMk cId="3731481301" sldId="256"/>
            <ac:picMk id="13" creationId="{00000000-0000-0000-0000-000000000000}"/>
          </ac:picMkLst>
        </pc:picChg>
        <pc:picChg chg="add mod">
          <ac:chgData name="Sarah Matthews - Lovington" userId="fba8b427-1640-4418-bc08-4a7b500b468d" providerId="ADAL" clId="{114DB6AA-1C79-4354-8DC9-BB679265516F}" dt="2026-04-19T16:40:23.465" v="68" actId="1076"/>
          <ac:picMkLst>
            <pc:docMk/>
            <pc:sldMk cId="3731481301" sldId="256"/>
            <ac:picMk id="14" creationId="{AEB94C7A-21C8-4B9D-7A4B-8CAD15C15913}"/>
          </ac:picMkLst>
        </pc:picChg>
        <pc:picChg chg="del">
          <ac:chgData name="Sarah Matthews - Lovington" userId="fba8b427-1640-4418-bc08-4a7b500b468d" providerId="ADAL" clId="{114DB6AA-1C79-4354-8DC9-BB679265516F}" dt="2026-04-19T16:54:26.603" v="699" actId="478"/>
          <ac:picMkLst>
            <pc:docMk/>
            <pc:sldMk cId="3731481301" sldId="256"/>
            <ac:picMk id="15" creationId="{00000000-0000-0000-0000-000000000000}"/>
          </ac:picMkLst>
        </pc:picChg>
        <pc:picChg chg="del">
          <ac:chgData name="Sarah Matthews - Lovington" userId="fba8b427-1640-4418-bc08-4a7b500b468d" providerId="ADAL" clId="{114DB6AA-1C79-4354-8DC9-BB679265516F}" dt="2026-04-19T16:53:36.001" v="640" actId="478"/>
          <ac:picMkLst>
            <pc:docMk/>
            <pc:sldMk cId="3731481301" sldId="256"/>
            <ac:picMk id="16" creationId="{00000000-0000-0000-0000-000000000000}"/>
          </ac:picMkLst>
        </pc:picChg>
        <pc:picChg chg="add mod">
          <ac:chgData name="Sarah Matthews - Lovington" userId="fba8b427-1640-4418-bc08-4a7b500b468d" providerId="ADAL" clId="{114DB6AA-1C79-4354-8DC9-BB679265516F}" dt="2026-04-19T17:10:36.731" v="2271" actId="1076"/>
          <ac:picMkLst>
            <pc:docMk/>
            <pc:sldMk cId="3731481301" sldId="256"/>
            <ac:picMk id="18" creationId="{E68F4653-2523-4572-1444-F2D7477383DD}"/>
          </ac:picMkLst>
        </pc:picChg>
        <pc:picChg chg="add mod">
          <ac:chgData name="Sarah Matthews - Lovington" userId="fba8b427-1640-4418-bc08-4a7b500b468d" providerId="ADAL" clId="{114DB6AA-1C79-4354-8DC9-BB679265516F}" dt="2026-04-19T17:10:39.622" v="2272" actId="1076"/>
          <ac:picMkLst>
            <pc:docMk/>
            <pc:sldMk cId="3731481301" sldId="256"/>
            <ac:picMk id="20" creationId="{A873AA28-CBDA-3E3C-EB85-8901550E473F}"/>
          </ac:picMkLst>
        </pc:picChg>
        <pc:picChg chg="add del">
          <ac:chgData name="Sarah Matthews - Lovington" userId="fba8b427-1640-4418-bc08-4a7b500b468d" providerId="ADAL" clId="{114DB6AA-1C79-4354-8DC9-BB679265516F}" dt="2026-04-19T17:00:38.720" v="1329" actId="22"/>
          <ac:picMkLst>
            <pc:docMk/>
            <pc:sldMk cId="3731481301" sldId="256"/>
            <ac:picMk id="22" creationId="{9DF60B45-F7D7-6523-3890-6B343E59CBFD}"/>
          </ac:picMkLst>
        </pc:picChg>
        <pc:picChg chg="del">
          <ac:chgData name="Sarah Matthews - Lovington" userId="fba8b427-1640-4418-bc08-4a7b500b468d" providerId="ADAL" clId="{114DB6AA-1C79-4354-8DC9-BB679265516F}" dt="2026-04-19T16:47:16.057" v="459" actId="478"/>
          <ac:picMkLst>
            <pc:docMk/>
            <pc:sldMk cId="3731481301" sldId="256"/>
            <ac:picMk id="1026" creationId="{00000000-0000-0000-0000-000000000000}"/>
          </ac:picMkLst>
        </pc:picChg>
        <pc:picChg chg="del">
          <ac:chgData name="Sarah Matthews - Lovington" userId="fba8b427-1640-4418-bc08-4a7b500b468d" providerId="ADAL" clId="{114DB6AA-1C79-4354-8DC9-BB679265516F}" dt="2026-04-19T16:47:26.377" v="474" actId="478"/>
          <ac:picMkLst>
            <pc:docMk/>
            <pc:sldMk cId="3731481301" sldId="256"/>
            <ac:picMk id="1028" creationId="{00000000-0000-0000-0000-000000000000}"/>
          </ac:picMkLst>
        </pc:picChg>
        <pc:picChg chg="del">
          <ac:chgData name="Sarah Matthews - Lovington" userId="fba8b427-1640-4418-bc08-4a7b500b468d" providerId="ADAL" clId="{114DB6AA-1C79-4354-8DC9-BB679265516F}" dt="2026-04-19T16:47:14.337" v="458" actId="478"/>
          <ac:picMkLst>
            <pc:docMk/>
            <pc:sldMk cId="3731481301" sldId="256"/>
            <ac:picMk id="1030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1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29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396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9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1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68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7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47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41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57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03F0E-D05C-4430-9797-C1F82F8EFB8C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761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5A913BC-A15E-833E-6CCB-7BAB665AD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840148"/>
              </p:ext>
            </p:extLst>
          </p:nvPr>
        </p:nvGraphicFramePr>
        <p:xfrm>
          <a:off x="6968751" y="162775"/>
          <a:ext cx="2837101" cy="6560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9914">
                  <a:extLst>
                    <a:ext uri="{9D8B030D-6E8A-4147-A177-3AD203B41FA5}">
                      <a16:colId xmlns:a16="http://schemas.microsoft.com/office/drawing/2014/main" val="4253431690"/>
                    </a:ext>
                  </a:extLst>
                </a:gridCol>
                <a:gridCol w="1777187">
                  <a:extLst>
                    <a:ext uri="{9D8B030D-6E8A-4147-A177-3AD203B41FA5}">
                      <a16:colId xmlns:a16="http://schemas.microsoft.com/office/drawing/2014/main" val="1377752539"/>
                    </a:ext>
                  </a:extLst>
                </a:gridCol>
              </a:tblGrid>
              <a:tr h="52905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HfW precursive" panose="00000500000000000000" pitchFamily="2" charset="0"/>
                        </a:rPr>
                        <a:t>Key Vocabulary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7195211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Tone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lightness or darkness.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2674672415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Blend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Mixing colours into each other.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2924868639"/>
                  </a:ext>
                </a:extLst>
              </a:tr>
              <a:tr h="586103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Layer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Building colours or textures on top of each other.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3549243012"/>
                  </a:ext>
                </a:extLst>
              </a:tr>
              <a:tr h="2848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Gradient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A gradual change.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1317622625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Primary colours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Red, blue and yellow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1777444571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Secondary colours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Violet, orange and green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1902412509"/>
                  </a:ext>
                </a:extLst>
              </a:tr>
              <a:tr h="73675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Tertiary colours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Yellow-orange, red-orange, red-violet, blue-violet, blue-green and yellow-green.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3498301959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Warm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Reds, oranges and yellows.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1551405878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Cool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Blues, purples and greens.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3618745874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Foreground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front of the painting.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1737468435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Middle ground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middle of the painting.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3121422680"/>
                  </a:ext>
                </a:extLst>
              </a:tr>
              <a:tr h="435455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Background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back of the painting.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391939398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Horizon</a:t>
                      </a:r>
                    </a:p>
                  </a:txBody>
                  <a:tcPr marT="9000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Where the sky meets land or sea.</a:t>
                      </a:r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1569255410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67C481D5-A5DF-AC31-0251-DE24623298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810444"/>
              </p:ext>
            </p:extLst>
          </p:nvPr>
        </p:nvGraphicFramePr>
        <p:xfrm>
          <a:off x="2700871" y="965105"/>
          <a:ext cx="4144066" cy="26101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144066">
                  <a:extLst>
                    <a:ext uri="{9D8B030D-6E8A-4147-A177-3AD203B41FA5}">
                      <a16:colId xmlns:a16="http://schemas.microsoft.com/office/drawing/2014/main" val="1731078917"/>
                    </a:ext>
                  </a:extLst>
                </a:gridCol>
              </a:tblGrid>
              <a:tr h="52203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HfW precursive" panose="00000500000000000000" pitchFamily="2" charset="0"/>
                        </a:rPr>
                        <a:t>Harumichi</a:t>
                      </a:r>
                      <a:r>
                        <a:rPr lang="en-GB" dirty="0">
                          <a:latin typeface="HfW precursive" panose="00000500000000000000" pitchFamily="2" charset="0"/>
                        </a:rPr>
                        <a:t> Shibasaki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5302729"/>
                  </a:ext>
                </a:extLst>
              </a:tr>
              <a:tr h="20881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T="90000"/>
                </a:tc>
                <a:extLst>
                  <a:ext uri="{0D108BD9-81ED-4DB2-BD59-A6C34878D82A}">
                    <a16:rowId xmlns:a16="http://schemas.microsoft.com/office/drawing/2014/main" val="2483804706"/>
                  </a:ext>
                </a:extLst>
              </a:tr>
            </a:tbl>
          </a:graphicData>
        </a:graphic>
      </p:graphicFrame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586469FA-7867-5341-16BD-76EE9912CF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151275"/>
              </p:ext>
            </p:extLst>
          </p:nvPr>
        </p:nvGraphicFramePr>
        <p:xfrm>
          <a:off x="2691718" y="3856521"/>
          <a:ext cx="4169470" cy="244330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84735">
                  <a:extLst>
                    <a:ext uri="{9D8B030D-6E8A-4147-A177-3AD203B41FA5}">
                      <a16:colId xmlns:a16="http://schemas.microsoft.com/office/drawing/2014/main" val="3896523605"/>
                    </a:ext>
                  </a:extLst>
                </a:gridCol>
                <a:gridCol w="2084735">
                  <a:extLst>
                    <a:ext uri="{9D8B030D-6E8A-4147-A177-3AD203B41FA5}">
                      <a16:colId xmlns:a16="http://schemas.microsoft.com/office/drawing/2014/main" val="661002967"/>
                    </a:ext>
                  </a:extLst>
                </a:gridCol>
              </a:tblGrid>
              <a:tr h="590778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HfW precursive" panose="00000500000000000000" pitchFamily="2" charset="0"/>
                        </a:rPr>
                        <a:t>Famous watercolour</a:t>
                      </a:r>
                      <a:r>
                        <a:rPr lang="en-GB" baseline="0" dirty="0">
                          <a:latin typeface="HfW precursive" panose="00000500000000000000" pitchFamily="2" charset="0"/>
                        </a:rPr>
                        <a:t> artists </a:t>
                      </a:r>
                      <a:endParaRPr lang="en-GB" dirty="0">
                        <a:latin typeface="HfW precursive" panose="00000500000000000000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308497"/>
                  </a:ext>
                </a:extLst>
              </a:tr>
              <a:tr h="185252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HfW precursive" panose="00000500000000000000" pitchFamily="2" charset="0"/>
                        </a:rPr>
                        <a:t>J.M.W. Turner</a:t>
                      </a:r>
                    </a:p>
                    <a:p>
                      <a:pPr algn="ctr"/>
                      <a:endParaRPr lang="en-GB" sz="14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John Singer Sargent</a:t>
                      </a:r>
                    </a:p>
                    <a:p>
                      <a:b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</a:br>
                      <a:endParaRPr lang="en-GB" sz="14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3482889"/>
                  </a:ext>
                </a:extLst>
              </a:tr>
            </a:tbl>
          </a:graphicData>
        </a:graphic>
      </p:graphicFrame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13550C5-B330-B2FD-67CF-779F02DD7F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32472"/>
              </p:ext>
            </p:extLst>
          </p:nvPr>
        </p:nvGraphicFramePr>
        <p:xfrm>
          <a:off x="143496" y="935417"/>
          <a:ext cx="2424408" cy="581221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26851">
                  <a:extLst>
                    <a:ext uri="{9D8B030D-6E8A-4147-A177-3AD203B41FA5}">
                      <a16:colId xmlns:a16="http://schemas.microsoft.com/office/drawing/2014/main" val="2367346493"/>
                    </a:ext>
                  </a:extLst>
                </a:gridCol>
                <a:gridCol w="1497557">
                  <a:extLst>
                    <a:ext uri="{9D8B030D-6E8A-4147-A177-3AD203B41FA5}">
                      <a16:colId xmlns:a16="http://schemas.microsoft.com/office/drawing/2014/main" val="1597170240"/>
                    </a:ext>
                  </a:extLst>
                </a:gridCol>
              </a:tblGrid>
              <a:tr h="42747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HfW precursive" panose="00000500000000000000" pitchFamily="2" charset="0"/>
                        </a:rPr>
                        <a:t>Techniques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836488"/>
                  </a:ext>
                </a:extLst>
              </a:tr>
              <a:tr h="6755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202124"/>
                          </a:solidFill>
                          <a:effectLst/>
                          <a:latin typeface="HfW precursive" panose="00000500000000000000" pitchFamily="2" charset="0"/>
                          <a:cs typeface="Arial" panose="020B0604020202020204" pitchFamily="34" charset="0"/>
                        </a:rPr>
                        <a:t>Wet-on-wet</a:t>
                      </a:r>
                      <a:endParaRPr lang="en-GB" sz="1000" b="1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Applying wet paint onto wet paper or a wet layer of paint, allowing for blending and soft edges.</a:t>
                      </a:r>
                      <a:endParaRPr lang="en-GB" sz="9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00223"/>
                  </a:ext>
                </a:extLst>
              </a:tr>
              <a:tr h="9141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Wet-on-dry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HfW precursive" panose="00000500000000000000" pitchFamily="2" charset="0"/>
                        </a:rPr>
                        <a:t>Applying wet paints onto dry paper or a dry layer of paint, allowing for sharper edges, controlled layering and detailed work.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7114947"/>
                  </a:ext>
                </a:extLst>
              </a:tr>
              <a:tr h="9141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Colour washing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HfW precursive" panose="00000500000000000000" pitchFamily="2" charset="0"/>
                        </a:rPr>
                        <a:t>Applying a smooth, even layer of diluted paint to create backgrounds, gradients or layered effects.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442853"/>
                  </a:ext>
                </a:extLst>
              </a:tr>
              <a:tr h="9141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Dry brushing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Using a brush with minimal water and paint, allowing for broken, streaky strokes that enhance the artwork’s depth and texture.</a:t>
                      </a:r>
                      <a:endParaRPr lang="en-GB" sz="900" dirty="0">
                        <a:latin typeface="HfW pre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924848"/>
                  </a:ext>
                </a:extLst>
              </a:tr>
              <a:tr h="67558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Dabbing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HfW precursive" panose="00000500000000000000" pitchFamily="2" charset="0"/>
                        </a:rPr>
                        <a:t>Applying paint using a repetitive vertical hand motion, creating a soft, airy texture.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3443937"/>
                  </a:ext>
                </a:extLst>
              </a:tr>
              <a:tr h="7695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HfW precursive" panose="00000500000000000000" pitchFamily="2" charset="0"/>
                        </a:rPr>
                        <a:t>Lifting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Removing paint using a clean, slightly damp brush or sponge to correct mistakes, create highlights or add texture.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915786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E046D67A-119E-BA6A-207B-4A7F077B5A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675468" y="106569"/>
            <a:ext cx="4063563" cy="817067"/>
          </a:xfrm>
          <a:prstGeom prst="rect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CF9D9A-2D99-74CB-E350-69517C6DCC81}"/>
              </a:ext>
            </a:extLst>
          </p:cNvPr>
          <p:cNvSpPr txBox="1"/>
          <p:nvPr/>
        </p:nvSpPr>
        <p:spPr>
          <a:xfrm>
            <a:off x="2584842" y="284269"/>
            <a:ext cx="4063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HfW precursive" panose="00000500000000000000" pitchFamily="2" charset="0"/>
              </a:rPr>
              <a:t>Art – Summer 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72316" y="1642260"/>
            <a:ext cx="28371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GB" sz="1200" dirty="0">
                <a:solidFill>
                  <a:schemeClr val="dk1"/>
                </a:solidFill>
                <a:latin typeface="HfW precursive" panose="00000500000000000000" pitchFamily="2" charset="0"/>
              </a:rPr>
              <a:t>Shibasaki is a Japanese watercolour artist who focuses on nature in his pieces.  He mainly paints calm landscapes using soft blending and layering.  He is a teacher with a background in art education.  He has taught people to paint for over 50 years.</a:t>
            </a:r>
            <a:endParaRPr lang="en-GB" sz="1200" dirty="0">
              <a:latin typeface="HfW precursive" panose="00000500000000000000" pitchFamily="2" charset="0"/>
            </a:endParaRPr>
          </a:p>
          <a:p>
            <a:pPr lvl="0" defTabSz="914400">
              <a:defRPr/>
            </a:pPr>
            <a:endParaRPr lang="en-GB" sz="1200" dirty="0">
              <a:solidFill>
                <a:schemeClr val="dk1"/>
              </a:solidFill>
              <a:latin typeface="HfW precursive" panose="00000500000000000000" pitchFamily="2" charset="0"/>
            </a:endParaRPr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882F4CF-32F7-DD9D-41C5-15E0537A5F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638" r="19800"/>
          <a:stretch/>
        </p:blipFill>
        <p:spPr>
          <a:xfrm>
            <a:off x="137384" y="284269"/>
            <a:ext cx="2465274" cy="55595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EB94C7A-21C8-4B9D-7A4B-8CAD15C15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111" y="1631985"/>
            <a:ext cx="1295512" cy="194326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68F4653-2523-4572-1444-F2D7477383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7511" y="4788613"/>
            <a:ext cx="1892198" cy="13635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873AA28-CBDA-3E3C-EB85-8901550E47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127" y="4788613"/>
            <a:ext cx="1873585" cy="132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481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0d61e956003e7e100641ffb9c8df92ff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e2376478c242e9a3017264adda79858f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 xsi:nil="true"/>
  </documentManagement>
</p:properties>
</file>

<file path=customXml/itemProps1.xml><?xml version="1.0" encoding="utf-8"?>
<ds:datastoreItem xmlns:ds="http://schemas.openxmlformats.org/officeDocument/2006/customXml" ds:itemID="{F6214446-5C58-4593-BC6A-0407A1715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b46c5c-80e2-4be5-9e60-de1d68aa0433"/>
    <ds:schemaRef ds:uri="44bd2697-4aa1-4906-bbc9-b3899b8e7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D5D101-D2C3-4EEC-9727-855A848C01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37236C-1E38-4FB3-9B84-F586CDEC6E9F}">
  <ds:schemaRefs>
    <ds:schemaRef ds:uri="http://schemas.microsoft.com/office/2006/metadata/properties"/>
    <ds:schemaRef ds:uri="http://schemas.microsoft.com/office/infopath/2007/PartnerControls"/>
    <ds:schemaRef ds:uri="07b46c5c-80e2-4be5-9e60-de1d68aa0433"/>
    <ds:schemaRef ds:uri="44bd2697-4aa1-4906-bbc9-b3899b8e75e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267</TotalTime>
  <Words>302</Words>
  <Application>Microsoft Office PowerPoint</Application>
  <PresentationFormat>A4 Paper (210x297 mm)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Webb</dc:creator>
  <cp:lastModifiedBy>Sarah Matthews - Lovington</cp:lastModifiedBy>
  <cp:revision>18</cp:revision>
  <dcterms:created xsi:type="dcterms:W3CDTF">2023-07-24T14:41:02Z</dcterms:created>
  <dcterms:modified xsi:type="dcterms:W3CDTF">2026-04-19T17:10:43Z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0x0101005743A3086B916147BE5ACD6D34F8F309</vt:lpwstr>
  </property>
  <property fmtid="{D5CDD505-2E9C-101B-9397-08002B2CF9AE}" pid="3" name="Order">
    <vt:r8>6351000</vt:r8>
  </property>
</Properties>
</file>