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customXml/itemProps4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docMetadata/LabelInfo.xml" ContentType="application/vnd.ms-office.classificationlabel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6" Type="http://schemas.microsoft.com/office/2020/02/relationships/classificationlabels" Target="docMetadata/LabelInfo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48" r:id="rId5"/>
  </p:sldMasterIdLst>
  <p:notesMasterIdLst>
    <p:notesMasterId r:id="rId7"/>
  </p:notesMasterIdLst>
  <p:sldIdLst>
    <p:sldId id="256" r:id="rId6"/>
  </p:sldIdLst>
  <p:sldSz cx="9144000" cy="6858000" type="screen4x3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/>
    </p:ext>
    <p:ext uri="GoogleSlidesCustomDataVersion2">
      <go:slidesCustomData xmlns="" xmlns:go="http://customooxmlschemas.google.com/"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r:id="rId9" roundtripDataSignature="AMtx7mhJYZuTeXsM/SFbfsv9Ww7bIVGNKg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607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019230C2-1D97-44F0-94CC-6303D8BCFCBE}">
  <a:tblStyle styleId="{019230C2-1D97-44F0-94CC-6303D8BCFCBE}" styleName="Table_0">
    <a:wholeTbl>
      <a:tcTxStyle b="off" i="off">
        <a:font>
          <a:latin typeface="Arial"/>
          <a:ea typeface="Arial"/>
          <a:cs typeface="Arial"/>
        </a:font>
        <a:srgbClr val="000000"/>
      </a:tcTxStyle>
      <a:tcStyle>
        <a:tcBdr/>
      </a:tcStyle>
    </a:wholeTbl>
    <a:band1H>
      <a:tcTxStyle b="off" i="off"/>
      <a:tcStyle>
        <a:tcBdr/>
      </a:tcStyle>
    </a:band1H>
    <a:band2H>
      <a:tcTxStyle b="off" i="off"/>
      <a:tcStyle>
        <a:tcBdr/>
      </a:tcStyle>
    </a:band2H>
    <a:band1V>
      <a:tcTxStyle b="off" i="off"/>
      <a:tcStyle>
        <a:tcBdr/>
      </a:tcStyle>
    </a:band1V>
    <a:band2V>
      <a:tcTxStyle b="off" i="off"/>
      <a:tcStyle>
        <a:tcBdr/>
      </a:tcStyle>
    </a:band2V>
    <a:lastCol>
      <a:tcTxStyle b="off" i="off"/>
      <a:tcStyle>
        <a:tcBdr/>
      </a:tcStyle>
    </a:lastCol>
    <a:firstCol>
      <a:tcTxStyle b="off" i="off"/>
      <a:tcStyle>
        <a:tcBdr/>
      </a:tcStyle>
    </a:firstCol>
    <a:lastRow>
      <a:tcTxStyle b="off" i="off"/>
      <a:tcStyle>
        <a:tcBdr/>
      </a:tcStyle>
    </a:lastRow>
    <a:seCell>
      <a:tcTxStyle b="off" i="off"/>
      <a:tcStyle>
        <a:tcBdr/>
      </a:tcStyle>
    </a:seCell>
    <a:swCell>
      <a:tcTxStyle b="off" i="off"/>
      <a:tcStyle>
        <a:tcBdr/>
      </a:tcStyle>
    </a:swCell>
    <a:firstRow>
      <a:tcTxStyle b="off" i="off"/>
      <a:tcStyle>
        <a:tcBdr/>
      </a:tcStyle>
    </a:firstRow>
    <a:neCell>
      <a:tcTxStyle b="off" i="off"/>
      <a:tcStyle>
        <a:tcBdr/>
      </a:tcStyle>
    </a:neCell>
    <a:nwCell>
      <a:tcTxStyle b="off" i="off"/>
      <a:tcStyle>
        <a:tcBdr/>
      </a:tcStyle>
    </a:nwCell>
  </a:tblStyle>
  <a:tblStyle styleId="{F6C49B42-F088-402A-B166-DCDAC429091B}" styleName="Table_1">
    <a:wholeTbl>
      <a:tcTxStyle>
        <a:font>
          <a:latin typeface="Arial"/>
          <a:ea typeface="Arial"/>
          <a:cs typeface="Arial"/>
        </a:font>
        <a:srgbClr val="000000"/>
      </a:tcTxStyle>
      <a:tcStyle>
        <a:tcBdr/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91" d="100"/>
          <a:sy n="91" d="100"/>
        </p:scale>
        <p:origin x="1210" y="5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notesMaster" Target="notesMasters/notesMaster1.xml"/><Relationship Id="rId12" Type="http://schemas.openxmlformats.org/officeDocument/2006/relationships/theme" Target="theme/theme1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viewProps" Target="viewProps.xml"/><Relationship Id="rId5" Type="http://schemas.openxmlformats.org/officeDocument/2006/relationships/slideMaster" Target="slideMasters/slideMaster1.xml"/><Relationship Id="rId10" Type="http://schemas.openxmlformats.org/officeDocument/2006/relationships/presProps" Target="presProps.xml"/><Relationship Id="rId4" Type="http://schemas.openxmlformats.org/officeDocument/2006/relationships/customXml" Target="../customXml/item4.xml"/><Relationship Id="rId9" Type="http://customschemas.google.com/relationships/presentationmetadata" Target="metadata"/><Relationship Id="rId14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Sarah Matthews - Lovington" userId="fba8b427-1640-4418-bc08-4a7b500b468d" providerId="ADAL" clId="{114DB6AA-1C79-4354-8DC9-BB679265516F}"/>
    <pc:docChg chg="undo custSel modSld">
      <pc:chgData name="Sarah Matthews - Lovington" userId="fba8b427-1640-4418-bc08-4a7b500b468d" providerId="ADAL" clId="{114DB6AA-1C79-4354-8DC9-BB679265516F}" dt="2026-04-19T15:54:20.085" v="54" actId="1076"/>
      <pc:docMkLst>
        <pc:docMk/>
      </pc:docMkLst>
      <pc:sldChg chg="addSp delSp modSp mod">
        <pc:chgData name="Sarah Matthews - Lovington" userId="fba8b427-1640-4418-bc08-4a7b500b468d" providerId="ADAL" clId="{114DB6AA-1C79-4354-8DC9-BB679265516F}" dt="2026-04-19T15:54:20.085" v="54" actId="1076"/>
        <pc:sldMkLst>
          <pc:docMk/>
          <pc:sldMk cId="0" sldId="256"/>
        </pc:sldMkLst>
        <pc:spChg chg="add del mod">
          <ac:chgData name="Sarah Matthews - Lovington" userId="fba8b427-1640-4418-bc08-4a7b500b468d" providerId="ADAL" clId="{114DB6AA-1C79-4354-8DC9-BB679265516F}" dt="2026-04-19T15:54:20.085" v="54" actId="1076"/>
          <ac:spMkLst>
            <pc:docMk/>
            <pc:sldMk cId="0" sldId="256"/>
            <ac:spMk id="6" creationId="{0889C8C0-95C5-5DDC-143E-F9A051A99618}"/>
          </ac:spMkLst>
        </pc:spChg>
        <pc:spChg chg="mod">
          <ac:chgData name="Sarah Matthews - Lovington" userId="fba8b427-1640-4418-bc08-4a7b500b468d" providerId="ADAL" clId="{114DB6AA-1C79-4354-8DC9-BB679265516F}" dt="2026-04-19T15:53:03.413" v="8" actId="20577"/>
          <ac:spMkLst>
            <pc:docMk/>
            <pc:sldMk cId="0" sldId="256"/>
            <ac:spMk id="72" creationId="{00000000-0000-0000-0000-000000000000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marR="0" lvl="0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1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indent="0">
              <a:buNone/>
            </a:pPr>
            <a:endParaRPr dirty="0"/>
          </a:p>
        </p:txBody>
      </p:sp>
      <p:sp>
        <p:nvSpPr>
          <p:cNvPr id="70" name="Google Shape;70;p16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5"/>
          <p:cNvSpPr txBox="1">
            <a:spLocks noGrp="1"/>
          </p:cNvSpPr>
          <p:nvPr>
            <p:ph type="dt" idx="10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" name="Google Shape;13;p5"/>
          <p:cNvSpPr txBox="1">
            <a:spLocks noGrp="1"/>
          </p:cNvSpPr>
          <p:nvPr>
            <p:ph type="ftr" idx="11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4" name="Google Shape;14;p5"/>
          <p:cNvSpPr txBox="1">
            <a:spLocks noGrp="1"/>
          </p:cNvSpPr>
          <p:nvPr>
            <p:ph type="sldNum" idx="12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ntent" type="twoObj">
  <p:cSld name="TWO_OBJECTS">
    <p:spTree>
      <p:nvGrpSpPr>
        <p:cNvPr id="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9"/>
          <p:cNvSpPr txBox="1"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3" name="Google Shape;23;p9"/>
          <p:cNvSpPr txBox="1">
            <a:spLocks noGrp="1"/>
          </p:cNvSpPr>
          <p:nvPr>
            <p:ph type="body" idx="1"/>
          </p:nvPr>
        </p:nvSpPr>
        <p:spPr>
          <a:xfrm>
            <a:off x="628650" y="1825625"/>
            <a:ext cx="38862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4" name="Google Shape;24;p9"/>
          <p:cNvSpPr txBox="1">
            <a:spLocks noGrp="1"/>
          </p:cNvSpPr>
          <p:nvPr>
            <p:ph type="body" idx="2"/>
          </p:nvPr>
        </p:nvSpPr>
        <p:spPr>
          <a:xfrm>
            <a:off x="4629150" y="1825625"/>
            <a:ext cx="38862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5" name="Google Shape;25;p9"/>
          <p:cNvSpPr txBox="1">
            <a:spLocks noGrp="1"/>
          </p:cNvSpPr>
          <p:nvPr>
            <p:ph type="dt" idx="10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6" name="Google Shape;26;p9"/>
          <p:cNvSpPr txBox="1">
            <a:spLocks noGrp="1"/>
          </p:cNvSpPr>
          <p:nvPr>
            <p:ph type="ftr" idx="11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9"/>
          <p:cNvSpPr txBox="1">
            <a:spLocks noGrp="1"/>
          </p:cNvSpPr>
          <p:nvPr>
            <p:ph type="sldNum" idx="12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" type="twoTxTwoObj">
  <p:cSld name="TWO_OBJECTS_WITH_TEXT"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10"/>
          <p:cNvSpPr txBox="1"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0" name="Google Shape;30;p10"/>
          <p:cNvSpPr txBox="1"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31" name="Google Shape;31;p10"/>
          <p:cNvSpPr txBox="1">
            <a:spLocks noGrp="1"/>
          </p:cNvSpPr>
          <p:nvPr>
            <p:ph type="body" idx="2"/>
          </p:nvPr>
        </p:nvSpPr>
        <p:spPr>
          <a:xfrm>
            <a:off x="629842" y="2505075"/>
            <a:ext cx="3868340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2" name="Google Shape;32;p10"/>
          <p:cNvSpPr txBox="1">
            <a:spLocks noGrp="1"/>
          </p:cNvSpPr>
          <p:nvPr>
            <p:ph type="body" idx="3"/>
          </p:nvPr>
        </p:nvSpPr>
        <p:spPr>
          <a:xfrm>
            <a:off x="4629150" y="1681163"/>
            <a:ext cx="3887391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33" name="Google Shape;33;p10"/>
          <p:cNvSpPr txBox="1">
            <a:spLocks noGrp="1"/>
          </p:cNvSpPr>
          <p:nvPr>
            <p:ph type="body" idx="4"/>
          </p:nvPr>
        </p:nvSpPr>
        <p:spPr>
          <a:xfrm>
            <a:off x="4629150" y="2505075"/>
            <a:ext cx="3887391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4" name="Google Shape;34;p10"/>
          <p:cNvSpPr txBox="1">
            <a:spLocks noGrp="1"/>
          </p:cNvSpPr>
          <p:nvPr>
            <p:ph type="dt" idx="10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5" name="Google Shape;35;p10"/>
          <p:cNvSpPr txBox="1">
            <a:spLocks noGrp="1"/>
          </p:cNvSpPr>
          <p:nvPr>
            <p:ph type="ftr" idx="11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6" name="Google Shape;36;p10"/>
          <p:cNvSpPr txBox="1">
            <a:spLocks noGrp="1"/>
          </p:cNvSpPr>
          <p:nvPr>
            <p:ph type="sldNum" idx="12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Google Shape;38;p11"/>
          <p:cNvSpPr txBox="1"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9" name="Google Shape;39;p11"/>
          <p:cNvSpPr txBox="1">
            <a:spLocks noGrp="1"/>
          </p:cNvSpPr>
          <p:nvPr>
            <p:ph type="dt" idx="10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0" name="Google Shape;40;p11"/>
          <p:cNvSpPr txBox="1">
            <a:spLocks noGrp="1"/>
          </p:cNvSpPr>
          <p:nvPr>
            <p:ph type="ftr" idx="11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1" name="Google Shape;41;p11"/>
          <p:cNvSpPr txBox="1">
            <a:spLocks noGrp="1"/>
          </p:cNvSpPr>
          <p:nvPr>
            <p:ph type="sldNum" idx="12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with Caption" type="objTx">
  <p:cSld name="OBJECT_WITH_CAPTION_TEXT">
    <p:spTree>
      <p:nvGrpSpPr>
        <p:cNvPr id="1" name="Shape 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Google Shape;43;p12"/>
          <p:cNvSpPr txBox="1"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4" name="Google Shape;44;p12"/>
          <p:cNvSpPr txBox="1">
            <a:spLocks noGrp="1"/>
          </p:cNvSpPr>
          <p:nvPr>
            <p:ph type="body" idx="1"/>
          </p:nvPr>
        </p:nvSpPr>
        <p:spPr>
          <a:xfrm>
            <a:off x="3887391" y="987426"/>
            <a:ext cx="4629150" cy="48736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318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marL="914400" lvl="1" indent="-406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marL="1371600" lvl="2" indent="-381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marL="1828800" lvl="3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marL="2286000" lvl="4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marL="2743200" lvl="5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marL="3200400" lvl="6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marL="3657600" lvl="7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marL="4114800" lvl="8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>
            <a:endParaRPr/>
          </a:p>
        </p:txBody>
      </p:sp>
      <p:sp>
        <p:nvSpPr>
          <p:cNvPr id="45" name="Google Shape;45;p12"/>
          <p:cNvSpPr txBox="1">
            <a:spLocks noGrp="1"/>
          </p:cNvSpPr>
          <p:nvPr>
            <p:ph type="body" idx="2"/>
          </p:nvPr>
        </p:nvSpPr>
        <p:spPr>
          <a:xfrm>
            <a:off x="629841" y="2057400"/>
            <a:ext cx="2949178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46" name="Google Shape;46;p12"/>
          <p:cNvSpPr txBox="1">
            <a:spLocks noGrp="1"/>
          </p:cNvSpPr>
          <p:nvPr>
            <p:ph type="dt" idx="10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7" name="Google Shape;47;p12"/>
          <p:cNvSpPr txBox="1">
            <a:spLocks noGrp="1"/>
          </p:cNvSpPr>
          <p:nvPr>
            <p:ph type="ftr" idx="11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8" name="Google Shape;48;p12"/>
          <p:cNvSpPr txBox="1">
            <a:spLocks noGrp="1"/>
          </p:cNvSpPr>
          <p:nvPr>
            <p:ph type="sldNum" idx="12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icture with Caption" type="picTx">
  <p:cSld name="PICTURE_WITH_CAPTION_TEXT">
    <p:spTree>
      <p:nvGrpSpPr>
        <p:cNvPr id="1" name="Shape 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Google Shape;50;p13"/>
          <p:cNvSpPr txBox="1"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1" name="Google Shape;51;p13"/>
          <p:cNvSpPr>
            <a:spLocks noGrp="1"/>
          </p:cNvSpPr>
          <p:nvPr>
            <p:ph type="pic" idx="2"/>
          </p:nvPr>
        </p:nvSpPr>
        <p:spPr>
          <a:xfrm>
            <a:off x="3887391" y="987426"/>
            <a:ext cx="4629150" cy="4873625"/>
          </a:xfrm>
          <a:prstGeom prst="rect">
            <a:avLst/>
          </a:prstGeom>
          <a:noFill/>
          <a:ln>
            <a:noFill/>
          </a:ln>
        </p:spPr>
      </p:sp>
      <p:sp>
        <p:nvSpPr>
          <p:cNvPr id="52" name="Google Shape;52;p13"/>
          <p:cNvSpPr txBox="1">
            <a:spLocks noGrp="1"/>
          </p:cNvSpPr>
          <p:nvPr>
            <p:ph type="body" idx="1"/>
          </p:nvPr>
        </p:nvSpPr>
        <p:spPr>
          <a:xfrm>
            <a:off x="629841" y="2057400"/>
            <a:ext cx="2949178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53" name="Google Shape;53;p13"/>
          <p:cNvSpPr txBox="1">
            <a:spLocks noGrp="1"/>
          </p:cNvSpPr>
          <p:nvPr>
            <p:ph type="dt" idx="10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4" name="Google Shape;54;p13"/>
          <p:cNvSpPr txBox="1">
            <a:spLocks noGrp="1"/>
          </p:cNvSpPr>
          <p:nvPr>
            <p:ph type="ftr" idx="11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5" name="Google Shape;55;p13"/>
          <p:cNvSpPr txBox="1">
            <a:spLocks noGrp="1"/>
          </p:cNvSpPr>
          <p:nvPr>
            <p:ph type="sldNum" idx="12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Vertical Text" type="vertTx">
  <p:cSld name="VERTICAL_TEXT">
    <p:spTree>
      <p:nvGrpSpPr>
        <p:cNvPr id="1" name="Shape 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Google Shape;57;p14"/>
          <p:cNvSpPr txBox="1"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8" name="Google Shape;58;p14"/>
          <p:cNvSpPr txBox="1">
            <a:spLocks noGrp="1"/>
          </p:cNvSpPr>
          <p:nvPr>
            <p:ph type="body" idx="1"/>
          </p:nvPr>
        </p:nvSpPr>
        <p:spPr>
          <a:xfrm rot="5400000">
            <a:off x="2396331" y="57944"/>
            <a:ext cx="4351338" cy="7886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9" name="Google Shape;59;p14"/>
          <p:cNvSpPr txBox="1">
            <a:spLocks noGrp="1"/>
          </p:cNvSpPr>
          <p:nvPr>
            <p:ph type="dt" idx="10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0" name="Google Shape;60;p14"/>
          <p:cNvSpPr txBox="1">
            <a:spLocks noGrp="1"/>
          </p:cNvSpPr>
          <p:nvPr>
            <p:ph type="ftr" idx="11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1" name="Google Shape;61;p14"/>
          <p:cNvSpPr txBox="1">
            <a:spLocks noGrp="1"/>
          </p:cNvSpPr>
          <p:nvPr>
            <p:ph type="sldNum" idx="12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ertical Title and Text" type="vertTitleAndTx">
  <p:cSld name="VERTICAL_TITLE_AND_VERTICAL_TEXT">
    <p:spTree>
      <p:nvGrpSpPr>
        <p:cNvPr id="1" name="Shape 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Google Shape;63;p15"/>
          <p:cNvSpPr txBox="1">
            <a:spLocks noGrp="1"/>
          </p:cNvSpPr>
          <p:nvPr>
            <p:ph type="title"/>
          </p:nvPr>
        </p:nvSpPr>
        <p:spPr>
          <a:xfrm rot="5400000">
            <a:off x="4623593" y="2285206"/>
            <a:ext cx="5811838" cy="19716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4" name="Google Shape;64;p15"/>
          <p:cNvSpPr txBox="1">
            <a:spLocks noGrp="1"/>
          </p:cNvSpPr>
          <p:nvPr>
            <p:ph type="body" idx="1"/>
          </p:nvPr>
        </p:nvSpPr>
        <p:spPr>
          <a:xfrm rot="5400000">
            <a:off x="623093" y="370681"/>
            <a:ext cx="5811838" cy="58007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65" name="Google Shape;65;p15"/>
          <p:cNvSpPr txBox="1">
            <a:spLocks noGrp="1"/>
          </p:cNvSpPr>
          <p:nvPr>
            <p:ph type="dt" idx="10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6" name="Google Shape;66;p15"/>
          <p:cNvSpPr txBox="1">
            <a:spLocks noGrp="1"/>
          </p:cNvSpPr>
          <p:nvPr>
            <p:ph type="ftr" idx="11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7" name="Google Shape;67;p15"/>
          <p:cNvSpPr txBox="1">
            <a:spLocks noGrp="1"/>
          </p:cNvSpPr>
          <p:nvPr>
            <p:ph type="sldNum" idx="12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4"/>
          <p:cNvSpPr txBox="1"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7" name="Google Shape;7;p4"/>
          <p:cNvSpPr txBox="1"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p4"/>
          <p:cNvSpPr txBox="1">
            <a:spLocks noGrp="1"/>
          </p:cNvSpPr>
          <p:nvPr>
            <p:ph type="dt" idx="10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9" name="Google Shape;9;p4"/>
          <p:cNvSpPr txBox="1">
            <a:spLocks noGrp="1"/>
          </p:cNvSpPr>
          <p:nvPr>
            <p:ph type="ftr" idx="11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0" name="Google Shape;10;p4"/>
          <p:cNvSpPr txBox="1">
            <a:spLocks noGrp="1"/>
          </p:cNvSpPr>
          <p:nvPr>
            <p:ph type="sldNum" idx="12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1" r:id="rId2"/>
    <p:sldLayoutId id="2147483652" r:id="rId3"/>
    <p:sldLayoutId id="2147483653" r:id="rId4"/>
    <p:sldLayoutId id="2147483654" r:id="rId5"/>
    <p:sldLayoutId id="2147483655" r:id="rId6"/>
    <p:sldLayoutId id="2147483656" r:id="rId7"/>
    <p:sldLayoutId id="2147483657" r:id="rId8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" name="Google Shape;72;p16"/>
          <p:cNvSpPr/>
          <p:nvPr/>
        </p:nvSpPr>
        <p:spPr>
          <a:xfrm rot="16200000">
            <a:off x="-3103192" y="3281614"/>
            <a:ext cx="6747502" cy="323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algn="ctr">
              <a:buSzPts val="1600"/>
            </a:pPr>
            <a:r>
              <a:rPr lang="en-GB" sz="1500" b="1" dirty="0">
                <a:solidFill>
                  <a:srgbClr val="515151"/>
                </a:solidFill>
                <a:latin typeface="Calibri"/>
                <a:ea typeface="Calibri"/>
                <a:cs typeface="Calibri"/>
                <a:sym typeface="Calibri"/>
              </a:rPr>
              <a:t>How does data help us understand religion and worldviews in Somerset?  </a:t>
            </a:r>
            <a:r>
              <a:rPr lang="en-GB" sz="1500" dirty="0">
                <a:latin typeface="Calibri"/>
                <a:ea typeface="Calibri"/>
                <a:cs typeface="Calibri"/>
                <a:sym typeface="Calibri"/>
              </a:rPr>
              <a:t> </a:t>
            </a:r>
            <a:endParaRPr lang="en-US" sz="1500" b="1" i="0" u="none" strike="noStrike" cap="none" dirty="0">
              <a:solidFill>
                <a:srgbClr val="515151"/>
              </a:solidFill>
              <a:latin typeface="Calibri"/>
              <a:ea typeface="Calibri"/>
              <a:cs typeface="Calibri"/>
            </a:endParaRPr>
          </a:p>
        </p:txBody>
      </p:sp>
      <p:graphicFrame>
        <p:nvGraphicFramePr>
          <p:cNvPr id="73" name="Google Shape;73;p16"/>
          <p:cNvGraphicFramePr/>
          <p:nvPr>
            <p:extLst>
              <p:ext uri="{D42A27DB-BD31-4B8C-83A1-F6EECF244321}">
                <p14:modId xmlns:p14="http://schemas.microsoft.com/office/powerpoint/2010/main" val="2482685603"/>
              </p:ext>
            </p:extLst>
          </p:nvPr>
        </p:nvGraphicFramePr>
        <p:xfrm>
          <a:off x="485947" y="308871"/>
          <a:ext cx="4690346" cy="6537530"/>
        </p:xfrm>
        <a:graphic>
          <a:graphicData uri="http://schemas.openxmlformats.org/drawingml/2006/table">
            <a:tbl>
              <a:tblPr firstRow="1" bandRow="1">
                <a:noFill/>
                <a:tableStyleId>{019230C2-1D97-44F0-94CC-6303D8BCFCBE}</a:tableStyleId>
              </a:tblPr>
              <a:tblGrid>
                <a:gridCol w="116189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52845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45109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n-GB" sz="1200" b="1" u="none" strike="noStrike" cap="none" dirty="0">
                          <a:solidFill>
                            <a:schemeClr val="lt1"/>
                          </a:solidFill>
                          <a:latin typeface="Arial"/>
                          <a:ea typeface="Calibri"/>
                          <a:cs typeface="Calibri"/>
                          <a:sym typeface="Calibri"/>
                        </a:rPr>
                        <a:t>Religion </a:t>
                      </a:r>
                    </a:p>
                  </a:txBody>
                  <a:tcPr marL="91450" marR="91450" marT="45725" marB="45725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>
                      <a:solidFill>
                        <a:schemeClr val="tx1"/>
                      </a:solidFill>
                    </a:lnR>
                    <a:lnT w="28575">
                      <a:solidFill>
                        <a:schemeClr val="tx1"/>
                      </a:solidFill>
                    </a:lnT>
                    <a:lnB w="28575">
                      <a:solidFill>
                        <a:schemeClr val="tx1"/>
                      </a:solidFill>
                    </a:lnB>
                    <a:solidFill>
                      <a:srgbClr val="00607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 b="0" i="0" u="none" strike="noStrike" cap="none" noProof="0" dirty="0">
                          <a:solidFill>
                            <a:schemeClr val="dk1"/>
                          </a:solidFill>
                          <a:latin typeface="Arial"/>
                        </a:rPr>
                        <a:t>The belief in a god or group of gods.</a:t>
                      </a:r>
                      <a:endParaRPr sz="1000" noProof="0" dirty="0">
                        <a:solidFill>
                          <a:schemeClr val="dk1"/>
                        </a:solidFill>
                        <a:sym typeface="Calibri"/>
                      </a:endParaRPr>
                    </a:p>
                  </a:txBody>
                  <a:tcPr marL="91450" marR="91450" marT="45725" marB="45725" anchor="ctr">
                    <a:lnL w="28575">
                      <a:solidFill>
                        <a:schemeClr val="tx1"/>
                      </a:solidFill>
                    </a:lnL>
                    <a:lnR w="28575">
                      <a:solidFill>
                        <a:schemeClr val="tx1"/>
                      </a:solidFill>
                    </a:lnR>
                    <a:lnT w="28575">
                      <a:solidFill>
                        <a:schemeClr val="tx1"/>
                      </a:solidFill>
                    </a:lnT>
                    <a:lnB w="28575">
                      <a:solidFill>
                        <a:schemeClr val="tx1"/>
                      </a:solidFill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85771">
                <a:tc>
                  <a:txBody>
                    <a:bodyPr/>
                    <a:lstStyle/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 dirty="0">
                          <a:solidFill>
                            <a:schemeClr val="bg1"/>
                          </a:solidFill>
                          <a:sym typeface="Calibri"/>
                        </a:rPr>
                        <a:t>Worldview </a:t>
                      </a:r>
                      <a:endParaRPr sz="1200" b="1" dirty="0">
                        <a:solidFill>
                          <a:schemeClr val="bg1"/>
                        </a:solidFill>
                        <a:sym typeface="Calibri"/>
                      </a:endParaRPr>
                    </a:p>
                  </a:txBody>
                  <a:tcPr marL="91450" marR="91450" marT="45725" marB="45725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>
                      <a:solidFill>
                        <a:schemeClr val="tx1"/>
                      </a:solidFill>
                    </a:lnR>
                    <a:lnT w="28575">
                      <a:solidFill>
                        <a:schemeClr val="tx1"/>
                      </a:solidFill>
                    </a:lnT>
                    <a:lnB w="28575">
                      <a:solidFill>
                        <a:schemeClr val="tx1"/>
                      </a:solidFill>
                    </a:lnB>
                    <a:solidFill>
                      <a:srgbClr val="00607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 noProof="0" dirty="0">
                          <a:sym typeface="Calibri"/>
                        </a:rPr>
                        <a:t>Describes the way in which a person encounters, interprets, understands and engages with the world.</a:t>
                      </a:r>
                      <a:endParaRPr sz="1000" noProof="0" dirty="0">
                        <a:sym typeface="Calibri"/>
                      </a:endParaRPr>
                    </a:p>
                  </a:txBody>
                  <a:tcPr marL="91450" marR="91450" marT="45725" marB="45725" anchor="ctr">
                    <a:lnL w="28575">
                      <a:solidFill>
                        <a:schemeClr val="tx1"/>
                      </a:solidFill>
                    </a:lnL>
                    <a:lnR w="28575">
                      <a:solidFill>
                        <a:schemeClr val="tx1"/>
                      </a:solidFill>
                    </a:lnR>
                    <a:lnT w="28575">
                      <a:solidFill>
                        <a:schemeClr val="tx1"/>
                      </a:solidFill>
                    </a:lnT>
                    <a:lnB w="28575">
                      <a:solidFill>
                        <a:schemeClr val="tx1"/>
                      </a:solidFill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15445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n-GB" sz="1100" b="1" i="0" u="none" strike="noStrike" cap="none" dirty="0">
                          <a:solidFill>
                            <a:schemeClr val="lt1"/>
                          </a:solidFill>
                          <a:latin typeface="Arial"/>
                          <a:ea typeface="Calibri"/>
                          <a:cs typeface="Calibri"/>
                          <a:sym typeface="Calibri"/>
                        </a:rPr>
                        <a:t>Social sciences</a:t>
                      </a:r>
                    </a:p>
                  </a:txBody>
                  <a:tcPr marL="91450" marR="91450" marT="45725" marB="45725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>
                      <a:solidFill>
                        <a:schemeClr val="tx1"/>
                      </a:solidFill>
                    </a:lnR>
                    <a:lnT w="28575">
                      <a:solidFill>
                        <a:schemeClr val="tx1"/>
                      </a:solidFill>
                    </a:lnT>
                    <a:lnB w="28575">
                      <a:solidFill>
                        <a:schemeClr val="tx1"/>
                      </a:solidFill>
                    </a:lnB>
                    <a:solidFill>
                      <a:srgbClr val="00607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Calibri"/>
                        <a:buNone/>
                      </a:pPr>
                      <a:r>
                        <a:rPr lang="en-GB" sz="1000" b="0" i="0" u="none" strike="noStrike" cap="none" dirty="0">
                          <a:solidFill>
                            <a:srgbClr val="202124"/>
                          </a:solidFill>
                          <a:latin typeface="Arial"/>
                          <a:ea typeface="Calibri"/>
                          <a:cs typeface="Calibri"/>
                          <a:sym typeface="Calibri"/>
                        </a:rPr>
                        <a:t>The study of human society.</a:t>
                      </a:r>
                    </a:p>
                  </a:txBody>
                  <a:tcPr marL="91450" marR="91450" marT="45725" marB="45725" anchor="ctr">
                    <a:lnL w="28575">
                      <a:solidFill>
                        <a:schemeClr val="tx1"/>
                      </a:solidFill>
                    </a:lnL>
                    <a:lnR w="28575">
                      <a:solidFill>
                        <a:schemeClr val="tx1"/>
                      </a:solidFill>
                    </a:lnR>
                    <a:lnT w="28575">
                      <a:solidFill>
                        <a:schemeClr val="tx1"/>
                      </a:solidFill>
                    </a:lnT>
                    <a:lnB w="28575">
                      <a:solidFill>
                        <a:schemeClr val="tx1"/>
                      </a:solidFill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85771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n-GB" sz="1100" b="1" i="0" u="none" strike="noStrike" cap="none" dirty="0">
                          <a:solidFill>
                            <a:schemeClr val="lt1"/>
                          </a:solidFill>
                          <a:latin typeface="Arial"/>
                          <a:ea typeface="Calibri"/>
                          <a:cs typeface="Calibri"/>
                          <a:sym typeface="Calibri"/>
                        </a:rPr>
                        <a:t>Philosophy </a:t>
                      </a:r>
                    </a:p>
                  </a:txBody>
                  <a:tcPr marL="91450" marR="91450" marT="45725" marB="45725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>
                      <a:solidFill>
                        <a:schemeClr val="tx1"/>
                      </a:solidFill>
                    </a:lnR>
                    <a:lnT w="28575">
                      <a:solidFill>
                        <a:schemeClr val="tx1"/>
                      </a:solidFill>
                    </a:lnT>
                    <a:lnB w="28575">
                      <a:solidFill>
                        <a:schemeClr val="tx1"/>
                      </a:solidFill>
                    </a:lnB>
                    <a:solidFill>
                      <a:srgbClr val="00607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Calibri"/>
                        <a:buNone/>
                      </a:pPr>
                      <a:r>
                        <a:rPr lang="en-GB" sz="1000" b="0" i="0" u="none" strike="noStrike" cap="none" dirty="0">
                          <a:solidFill>
                            <a:srgbClr val="000000"/>
                          </a:solidFill>
                          <a:latin typeface="Arial"/>
                          <a:ea typeface="Calibri"/>
                          <a:cs typeface="Calibri"/>
                          <a:sym typeface="Calibri"/>
                        </a:rPr>
                        <a:t>The study of ideas about knowledge, truth, the nature and meaning of life.</a:t>
                      </a:r>
                    </a:p>
                  </a:txBody>
                  <a:tcPr marL="91450" marR="91450" marT="45725" marB="45725" anchor="ctr">
                    <a:lnL w="28575">
                      <a:solidFill>
                        <a:schemeClr val="tx1"/>
                      </a:solidFill>
                    </a:lnL>
                    <a:lnR w="28575">
                      <a:solidFill>
                        <a:schemeClr val="tx1"/>
                      </a:solidFill>
                    </a:lnR>
                    <a:lnT w="28575">
                      <a:solidFill>
                        <a:schemeClr val="tx1"/>
                      </a:solidFill>
                    </a:lnT>
                    <a:lnB w="28575">
                      <a:solidFill>
                        <a:schemeClr val="tx1"/>
                      </a:solidFill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34140">
                <a:tc>
                  <a:txBody>
                    <a:bodyPr/>
                    <a:lstStyle/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 b="1" i="0" u="none" strike="noStrike" cap="none" dirty="0">
                          <a:solidFill>
                            <a:schemeClr val="lt1"/>
                          </a:solidFill>
                          <a:latin typeface="Arial"/>
                          <a:ea typeface="Calibri"/>
                          <a:cs typeface="Calibri"/>
                          <a:sym typeface="Calibri"/>
                        </a:rPr>
                        <a:t>Theology </a:t>
                      </a:r>
                      <a:endParaRPr lang="en-GB" dirty="0">
                        <a:sym typeface="Calibri"/>
                      </a:endParaRPr>
                    </a:p>
                  </a:txBody>
                  <a:tcPr marL="91450" marR="91450" marT="45725" marB="45725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>
                      <a:solidFill>
                        <a:schemeClr val="tx1"/>
                      </a:solidFill>
                    </a:lnR>
                    <a:lnT w="28575">
                      <a:solidFill>
                        <a:schemeClr val="tx1"/>
                      </a:solidFill>
                    </a:lnT>
                    <a:lnB w="28575">
                      <a:solidFill>
                        <a:schemeClr val="tx1"/>
                      </a:solidFill>
                    </a:lnB>
                    <a:solidFill>
                      <a:srgbClr val="00607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n-GB" sz="1000" b="0" i="0" u="none" strike="noStrike" cap="none" dirty="0">
                          <a:solidFill>
                            <a:srgbClr val="000000"/>
                          </a:solidFill>
                          <a:latin typeface="Arial"/>
                          <a:ea typeface="Calibri"/>
                          <a:cs typeface="Calibri"/>
                          <a:sym typeface="Calibri"/>
                        </a:rPr>
                        <a:t>The systematic study of the nature of the divine, God and religious beliefs, as well as their relationship to the world and humanity.</a:t>
                      </a:r>
                    </a:p>
                  </a:txBody>
                  <a:tcPr marL="91450" marR="91450" marT="45725" marB="45725" anchor="ctr">
                    <a:lnL w="28575">
                      <a:solidFill>
                        <a:schemeClr val="tx1"/>
                      </a:solidFill>
                    </a:lnL>
                    <a:lnR w="28575">
                      <a:solidFill>
                        <a:schemeClr val="tx1"/>
                      </a:solidFill>
                    </a:lnR>
                    <a:lnT w="28575">
                      <a:solidFill>
                        <a:schemeClr val="tx1"/>
                      </a:solidFill>
                    </a:lnT>
                    <a:lnB w="28575">
                      <a:solidFill>
                        <a:schemeClr val="tx1"/>
                      </a:solidFill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56087">
                <a:tc>
                  <a:txBody>
                    <a:bodyPr/>
                    <a:lstStyle/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 b="1" i="0" u="none" strike="noStrike" cap="none" dirty="0">
                          <a:solidFill>
                            <a:schemeClr val="lt1"/>
                          </a:solidFill>
                          <a:latin typeface="Arial"/>
                          <a:ea typeface="Calibri"/>
                          <a:cs typeface="Calibri"/>
                          <a:sym typeface="Calibri"/>
                        </a:rPr>
                        <a:t>Monotheism </a:t>
                      </a:r>
                      <a:endParaRPr dirty="0">
                        <a:sym typeface="Calibri"/>
                      </a:endParaRPr>
                    </a:p>
                  </a:txBody>
                  <a:tcPr marL="91450" marR="91450" marT="45725" marB="45725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>
                      <a:solidFill>
                        <a:schemeClr val="tx1"/>
                      </a:solidFill>
                    </a:lnR>
                    <a:lnT w="28575">
                      <a:solidFill>
                        <a:schemeClr val="tx1"/>
                      </a:solidFill>
                    </a:lnT>
                    <a:lnB w="28575">
                      <a:solidFill>
                        <a:schemeClr val="tx1"/>
                      </a:solidFill>
                    </a:lnB>
                    <a:solidFill>
                      <a:srgbClr val="00607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n-GB" sz="1000" b="0" i="0" u="none" strike="noStrike" cap="none" dirty="0">
                          <a:solidFill>
                            <a:srgbClr val="000000"/>
                          </a:solidFill>
                          <a:latin typeface="Arial"/>
                          <a:ea typeface="Calibri"/>
                          <a:cs typeface="Calibri"/>
                          <a:sym typeface="Calibri"/>
                        </a:rPr>
                        <a:t>The belief in the existence of one God.</a:t>
                      </a:r>
                    </a:p>
                  </a:txBody>
                  <a:tcPr marL="91450" marR="91450" marT="45725" marB="45725" anchor="ctr">
                    <a:lnL w="28575">
                      <a:solidFill>
                        <a:schemeClr val="tx1"/>
                      </a:solidFill>
                    </a:lnL>
                    <a:lnR w="28575">
                      <a:solidFill>
                        <a:schemeClr val="tx1"/>
                      </a:solidFill>
                    </a:lnR>
                    <a:lnT w="28575">
                      <a:solidFill>
                        <a:schemeClr val="tx1"/>
                      </a:solidFill>
                    </a:lnT>
                    <a:lnB w="28575">
                      <a:solidFill>
                        <a:schemeClr val="tx1"/>
                      </a:solidFill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65197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n-GB" sz="1100" b="1" i="0" u="none" strike="noStrike" cap="none" dirty="0">
                          <a:solidFill>
                            <a:schemeClr val="lt1"/>
                          </a:solidFill>
                          <a:latin typeface="Arial"/>
                          <a:ea typeface="Calibri"/>
                          <a:cs typeface="Calibri"/>
                          <a:sym typeface="Calibri"/>
                        </a:rPr>
                        <a:t>Muslim </a:t>
                      </a:r>
                      <a:endParaRPr sz="1100" b="1" i="0" u="none" strike="noStrike" cap="none" dirty="0">
                        <a:solidFill>
                          <a:schemeClr val="lt1"/>
                        </a:solidFill>
                        <a:latin typeface="Arial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50" marR="91450" marT="45725" marB="45725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>
                      <a:solidFill>
                        <a:schemeClr val="tx1"/>
                      </a:solidFill>
                    </a:lnR>
                    <a:lnT w="28575">
                      <a:solidFill>
                        <a:schemeClr val="tx1"/>
                      </a:solidFill>
                    </a:lnT>
                    <a:lnB w="28575">
                      <a:solidFill>
                        <a:schemeClr val="tx1"/>
                      </a:solidFill>
                    </a:lnB>
                    <a:solidFill>
                      <a:srgbClr val="00607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n-GB" sz="1000" b="0" i="0" u="none" strike="noStrike" cap="none" dirty="0">
                          <a:solidFill>
                            <a:srgbClr val="000000"/>
                          </a:solidFill>
                          <a:latin typeface="Arial"/>
                          <a:ea typeface="Calibri"/>
                          <a:cs typeface="Calibri"/>
                          <a:sym typeface="Calibri"/>
                        </a:rPr>
                        <a:t>A follower of the </a:t>
                      </a:r>
                      <a:r>
                        <a:rPr lang="en-GB" sz="1000" b="1" i="0" u="none" strike="noStrike" cap="none" dirty="0">
                          <a:solidFill>
                            <a:srgbClr val="000000"/>
                          </a:solidFill>
                          <a:latin typeface="Arial"/>
                          <a:ea typeface="Calibri"/>
                          <a:cs typeface="Calibri"/>
                          <a:sym typeface="Calibri"/>
                        </a:rPr>
                        <a:t>Islamic religion.</a:t>
                      </a:r>
                    </a:p>
                  </a:txBody>
                  <a:tcPr marL="91450" marR="91450" marT="45725" marB="45725" anchor="ctr">
                    <a:lnL w="28575">
                      <a:solidFill>
                        <a:schemeClr val="tx1"/>
                      </a:solidFill>
                    </a:lnL>
                    <a:lnR w="28575">
                      <a:solidFill>
                        <a:schemeClr val="tx1"/>
                      </a:solidFill>
                    </a:lnR>
                    <a:lnT w="28575">
                      <a:solidFill>
                        <a:schemeClr val="tx1"/>
                      </a:solidFill>
                    </a:lnT>
                    <a:lnB w="28575">
                      <a:solidFill>
                        <a:schemeClr val="tx1"/>
                      </a:solidFill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85771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n-GB" sz="1100" b="1" i="0" u="none" strike="noStrike" cap="none" dirty="0">
                          <a:solidFill>
                            <a:schemeClr val="lt1"/>
                          </a:solidFill>
                          <a:latin typeface="Arial"/>
                          <a:ea typeface="Calibri"/>
                          <a:cs typeface="Calibri"/>
                          <a:sym typeface="Calibri"/>
                        </a:rPr>
                        <a:t>Islam </a:t>
                      </a:r>
                      <a:endParaRPr sz="1100" b="1" i="0" u="none" strike="noStrike" cap="none" dirty="0">
                        <a:solidFill>
                          <a:schemeClr val="lt1"/>
                        </a:solidFill>
                        <a:latin typeface="Arial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50" marR="91450" marT="45725" marB="45725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>
                      <a:solidFill>
                        <a:schemeClr val="tx1"/>
                      </a:solidFill>
                    </a:lnR>
                    <a:lnT w="28575">
                      <a:solidFill>
                        <a:schemeClr val="tx1"/>
                      </a:solidFill>
                    </a:lnT>
                    <a:lnB w="28575">
                      <a:solidFill>
                        <a:schemeClr val="tx1"/>
                      </a:solidFill>
                    </a:lnB>
                    <a:solidFill>
                      <a:srgbClr val="00607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n-GB" sz="1000" b="0" i="0" u="none" strike="noStrike" cap="none" dirty="0">
                          <a:solidFill>
                            <a:srgbClr val="000000"/>
                          </a:solidFill>
                          <a:latin typeface="Arial"/>
                          <a:ea typeface="Calibri"/>
                          <a:cs typeface="Calibri"/>
                          <a:sym typeface="Calibri"/>
                        </a:rPr>
                        <a:t>A major world religion that emphasises monotheism, the unity of God ( Allah in Arabic).</a:t>
                      </a:r>
                    </a:p>
                  </a:txBody>
                  <a:tcPr marL="91450" marR="91450" marT="45725" marB="45725" anchor="ctr">
                    <a:lnL w="28575">
                      <a:solidFill>
                        <a:schemeClr val="tx1"/>
                      </a:solidFill>
                    </a:lnL>
                    <a:lnR w="28575">
                      <a:solidFill>
                        <a:schemeClr val="tx1"/>
                      </a:solidFill>
                    </a:lnR>
                    <a:lnT w="28575">
                      <a:solidFill>
                        <a:schemeClr val="tx1"/>
                      </a:solidFill>
                    </a:lnT>
                    <a:lnB w="28575">
                      <a:solidFill>
                        <a:schemeClr val="tx1"/>
                      </a:solidFill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67283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n-GB" sz="1100" b="1" i="0" u="none" strike="noStrike" cap="none" dirty="0">
                          <a:solidFill>
                            <a:schemeClr val="lt1"/>
                          </a:solidFill>
                          <a:latin typeface="Arial"/>
                          <a:ea typeface="Calibri"/>
                          <a:cs typeface="Calibri"/>
                          <a:sym typeface="Calibri"/>
                        </a:rPr>
                        <a:t>Mosque </a:t>
                      </a:r>
                      <a:endParaRPr sz="1100" b="1" i="0" u="none" strike="noStrike" cap="none" dirty="0">
                        <a:solidFill>
                          <a:schemeClr val="lt1"/>
                        </a:solidFill>
                        <a:latin typeface="Arial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50" marR="91450" marT="45725" marB="45725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>
                      <a:solidFill>
                        <a:schemeClr val="tx1"/>
                      </a:solidFill>
                    </a:lnR>
                    <a:lnT w="28575">
                      <a:solidFill>
                        <a:schemeClr val="tx1"/>
                      </a:solidFill>
                    </a:lnT>
                    <a:lnB w="28575">
                      <a:solidFill>
                        <a:schemeClr val="tx1"/>
                      </a:solidFill>
                    </a:lnB>
                    <a:solidFill>
                      <a:srgbClr val="00607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n-GB" sz="1000" b="0" i="0" u="none" strike="noStrike" cap="none" dirty="0">
                          <a:solidFill>
                            <a:srgbClr val="000000"/>
                          </a:solidFill>
                          <a:latin typeface="Arial"/>
                          <a:ea typeface="Calibri"/>
                          <a:cs typeface="Calibri"/>
                          <a:sym typeface="Calibri"/>
                        </a:rPr>
                        <a:t>A place of </a:t>
                      </a:r>
                      <a:r>
                        <a:rPr lang="en-GB" sz="1000" b="1" i="0" u="none" strike="noStrike" cap="none" dirty="0">
                          <a:solidFill>
                            <a:srgbClr val="000000"/>
                          </a:solidFill>
                          <a:latin typeface="Arial"/>
                          <a:ea typeface="Calibri"/>
                          <a:cs typeface="Calibri"/>
                          <a:sym typeface="Calibri"/>
                        </a:rPr>
                        <a:t>Muslim</a:t>
                      </a:r>
                      <a:r>
                        <a:rPr lang="en-GB" sz="1000" b="0" i="0" u="none" strike="noStrike" cap="none" dirty="0">
                          <a:solidFill>
                            <a:srgbClr val="000000"/>
                          </a:solidFill>
                          <a:latin typeface="Arial"/>
                          <a:ea typeface="Calibri"/>
                          <a:cs typeface="Calibri"/>
                          <a:sym typeface="Calibri"/>
                        </a:rPr>
                        <a:t> worship.</a:t>
                      </a:r>
                      <a:endParaRPr sz="1000" b="0" i="0" u="none" strike="noStrike" cap="none" dirty="0">
                        <a:solidFill>
                          <a:schemeClr val="lt1"/>
                        </a:solidFill>
                        <a:latin typeface="Arial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50" marR="91450" marT="45725" marB="45725" anchor="ctr">
                    <a:lnL w="28575">
                      <a:solidFill>
                        <a:schemeClr val="tx1"/>
                      </a:solidFill>
                    </a:lnL>
                    <a:lnR w="28575">
                      <a:solidFill>
                        <a:schemeClr val="tx1"/>
                      </a:solidFill>
                    </a:lnR>
                    <a:lnT w="28575">
                      <a:solidFill>
                        <a:schemeClr val="tx1"/>
                      </a:solidFill>
                    </a:lnT>
                    <a:lnB w="28575">
                      <a:solidFill>
                        <a:schemeClr val="tx1"/>
                      </a:solidFill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563814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n-GB" sz="1100" b="1" i="0" u="none" strike="noStrike" cap="none" dirty="0">
                          <a:solidFill>
                            <a:schemeClr val="lt1"/>
                          </a:solidFill>
                          <a:latin typeface="Arial"/>
                          <a:ea typeface="Calibri"/>
                          <a:cs typeface="Calibri"/>
                          <a:sym typeface="Calibri"/>
                        </a:rPr>
                        <a:t>Christian </a:t>
                      </a:r>
                      <a:endParaRPr sz="1100" b="1" i="0" u="none" strike="noStrike" cap="none" dirty="0">
                        <a:solidFill>
                          <a:schemeClr val="lt1"/>
                        </a:solidFill>
                        <a:latin typeface="Arial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50" marR="91450" marT="45725" marB="45725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>
                      <a:solidFill>
                        <a:schemeClr val="tx1"/>
                      </a:solidFill>
                    </a:lnR>
                    <a:lnT w="28575">
                      <a:solidFill>
                        <a:schemeClr val="tx1"/>
                      </a:solidFill>
                    </a:lnT>
                    <a:lnB w="28575">
                      <a:solidFill>
                        <a:schemeClr val="tx1"/>
                      </a:solidFill>
                    </a:lnB>
                    <a:solidFill>
                      <a:srgbClr val="00607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0" i="0" u="none" strike="noStrike" cap="none" dirty="0">
                          <a:solidFill>
                            <a:srgbClr val="000000"/>
                          </a:solidFill>
                          <a:latin typeface="Arial"/>
                          <a:ea typeface="Calibri"/>
                          <a:cs typeface="Calibri"/>
                        </a:rPr>
                        <a:t>A </a:t>
                      </a:r>
                      <a:r>
                        <a:rPr lang="en-GB" sz="1000" b="0" dirty="0"/>
                        <a:t>follower of Jesus Christ. </a:t>
                      </a:r>
                      <a:r>
                        <a:rPr lang="en-GB" sz="1000" dirty="0"/>
                        <a:t>Someone who believes in Jesus as the Son of God and Saviour and seeks to follow His teachings.</a:t>
                      </a:r>
                      <a:endParaRPr sz="1000" dirty="0"/>
                    </a:p>
                  </a:txBody>
                  <a:tcPr marL="91450" marR="91450" marT="45725" marB="45725" anchor="ctr">
                    <a:lnL w="28575">
                      <a:solidFill>
                        <a:schemeClr val="tx1"/>
                      </a:solidFill>
                    </a:lnL>
                    <a:lnR w="28575">
                      <a:solidFill>
                        <a:schemeClr val="tx1"/>
                      </a:solidFill>
                    </a:lnR>
                    <a:lnT w="28575">
                      <a:solidFill>
                        <a:schemeClr val="tx1"/>
                      </a:solidFill>
                    </a:lnT>
                    <a:lnB w="28575">
                      <a:solidFill>
                        <a:schemeClr val="tx1"/>
                      </a:solidFill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534140">
                <a:tc>
                  <a:txBody>
                    <a:bodyPr/>
                    <a:lstStyle/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 b="0" i="1" u="sng" strike="noStrike" cap="none" dirty="0">
                          <a:solidFill>
                            <a:schemeClr val="lt1"/>
                          </a:solidFill>
                          <a:latin typeface="Arial"/>
                          <a:ea typeface="Calibri"/>
                          <a:cs typeface="Calibri"/>
                          <a:sym typeface="Calibri"/>
                        </a:rPr>
                        <a:t>Census data</a:t>
                      </a:r>
                      <a:endParaRPr b="0" i="1" u="sng">
                        <a:sym typeface="Calibri"/>
                      </a:endParaRPr>
                    </a:p>
                  </a:txBody>
                  <a:tcPr marL="91450" marR="91450" marT="45725" marB="45725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>
                      <a:solidFill>
                        <a:schemeClr val="tx1"/>
                      </a:solidFill>
                    </a:lnR>
                    <a:lnT w="28575">
                      <a:solidFill>
                        <a:schemeClr val="tx1"/>
                      </a:solidFill>
                    </a:lnT>
                    <a:lnB w="28575">
                      <a:solidFill>
                        <a:schemeClr val="tx1"/>
                      </a:solidFill>
                    </a:lnB>
                    <a:solidFill>
                      <a:srgbClr val="00607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n-GB" sz="1000" b="0" i="0" u="none" strike="noStrike" cap="none" dirty="0">
                          <a:solidFill>
                            <a:srgbClr val="000000"/>
                          </a:solidFill>
                          <a:latin typeface="Arial"/>
                          <a:ea typeface="Calibri"/>
                          <a:cs typeface="Calibri"/>
                        </a:rPr>
                        <a:t>An official count of a population and the collection of related information, typically for a country or region, at a specific time.</a:t>
                      </a:r>
                      <a:endParaRPr sz="1000" dirty="0">
                        <a:latin typeface="Arial"/>
                      </a:endParaRPr>
                    </a:p>
                  </a:txBody>
                  <a:tcPr marL="91450" marR="91450" marT="45725" marB="45725" anchor="ctr">
                    <a:lnL w="28575">
                      <a:solidFill>
                        <a:schemeClr val="tx1"/>
                      </a:solidFill>
                    </a:lnL>
                    <a:lnR w="28575">
                      <a:solidFill>
                        <a:schemeClr val="tx1"/>
                      </a:solidFill>
                    </a:lnR>
                    <a:lnT w="28575">
                      <a:solidFill>
                        <a:schemeClr val="tx1"/>
                      </a:solidFill>
                    </a:lnT>
                    <a:lnB w="28575">
                      <a:solidFill>
                        <a:schemeClr val="tx1"/>
                      </a:solidFill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445109">
                <a:tc>
                  <a:txBody>
                    <a:bodyPr/>
                    <a:lstStyle/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 b="0" i="1" u="sng" strike="noStrike" cap="none" dirty="0">
                          <a:solidFill>
                            <a:schemeClr val="lt1"/>
                          </a:solidFill>
                          <a:latin typeface="Arial"/>
                          <a:ea typeface="Calibri"/>
                          <a:cs typeface="Calibri"/>
                          <a:sym typeface="Calibri"/>
                        </a:rPr>
                        <a:t>Community </a:t>
                      </a:r>
                      <a:endParaRPr b="0" i="1" u="sng">
                        <a:sym typeface="Calibri"/>
                      </a:endParaRPr>
                    </a:p>
                  </a:txBody>
                  <a:tcPr marL="91450" marR="91450" marT="45725" marB="45725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>
                      <a:solidFill>
                        <a:schemeClr val="tx1"/>
                      </a:solidFill>
                    </a:lnR>
                    <a:lnT w="28575">
                      <a:solidFill>
                        <a:schemeClr val="tx1"/>
                      </a:solidFill>
                    </a:lnT>
                    <a:lnB w="28575">
                      <a:solidFill>
                        <a:schemeClr val="tx1"/>
                      </a:solidFill>
                    </a:lnB>
                    <a:solidFill>
                      <a:srgbClr val="00607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n-GB" sz="1000" b="0" i="0" u="none" strike="noStrike" cap="none" dirty="0">
                          <a:solidFill>
                            <a:srgbClr val="000000"/>
                          </a:solidFill>
                          <a:latin typeface="Arial"/>
                          <a:ea typeface="Calibri"/>
                          <a:cs typeface="Calibri"/>
                        </a:rPr>
                        <a:t>A group of people who live in the same place or share the same beliefs.</a:t>
                      </a:r>
                      <a:endParaRPr lang="en-GB" sz="1000" b="0" i="0" u="none" strike="noStrike" cap="none" dirty="0">
                        <a:solidFill>
                          <a:srgbClr val="000000"/>
                        </a:solidFill>
                        <a:latin typeface="Arial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50" marR="91450" marT="45725" marB="45725" anchor="ctr">
                    <a:lnL w="28575">
                      <a:solidFill>
                        <a:schemeClr val="tx1"/>
                      </a:solidFill>
                    </a:lnL>
                    <a:lnR w="28575">
                      <a:solidFill>
                        <a:schemeClr val="tx1"/>
                      </a:solidFill>
                    </a:lnR>
                    <a:lnT w="28575">
                      <a:solidFill>
                        <a:schemeClr val="tx1"/>
                      </a:solidFill>
                    </a:lnT>
                    <a:lnB w="28575">
                      <a:solidFill>
                        <a:schemeClr val="tx1"/>
                      </a:solidFill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385771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n-GB" sz="1100" b="0" i="1" u="sng" strike="noStrike" cap="none" dirty="0">
                          <a:solidFill>
                            <a:schemeClr val="lt1"/>
                          </a:solidFill>
                          <a:latin typeface="Arial"/>
                          <a:ea typeface="Calibri"/>
                          <a:cs typeface="Calibri"/>
                          <a:sym typeface="Calibri"/>
                        </a:rPr>
                        <a:t>Trend </a:t>
                      </a:r>
                      <a:endParaRPr sz="1100" b="0" i="1" u="sng" strike="noStrike" cap="none">
                        <a:solidFill>
                          <a:schemeClr val="lt1"/>
                        </a:solidFill>
                        <a:latin typeface="Arial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50" marR="91450" marT="45725" marB="45725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>
                      <a:solidFill>
                        <a:schemeClr val="tx1"/>
                      </a:solidFill>
                    </a:lnR>
                    <a:lnT w="28575">
                      <a:solidFill>
                        <a:schemeClr val="tx1"/>
                      </a:solidFill>
                    </a:lnT>
                    <a:lnB w="28575">
                      <a:solidFill>
                        <a:schemeClr val="tx1"/>
                      </a:solidFill>
                    </a:lnB>
                    <a:solidFill>
                      <a:srgbClr val="00607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n-GB" sz="1000" b="0" i="0" u="none" strike="noStrike" cap="none" dirty="0">
                          <a:solidFill>
                            <a:srgbClr val="000000"/>
                          </a:solidFill>
                          <a:latin typeface="Arial"/>
                          <a:ea typeface="Calibri"/>
                          <a:cs typeface="Calibri"/>
                        </a:rPr>
                        <a:t>A general direction or tendency in the way something is developing or changing.</a:t>
                      </a:r>
                      <a:endParaRPr lang="en-GB" sz="1000" b="0" i="0" u="none" strike="noStrike" cap="none" dirty="0">
                        <a:solidFill>
                          <a:srgbClr val="000000"/>
                        </a:solidFill>
                        <a:latin typeface="Arial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50" marR="91450" marT="45725" marB="45725" anchor="ctr">
                    <a:lnL w="28575">
                      <a:solidFill>
                        <a:schemeClr val="tx1"/>
                      </a:solidFill>
                    </a:lnL>
                    <a:lnR w="28575">
                      <a:solidFill>
                        <a:schemeClr val="tx1"/>
                      </a:solidFill>
                    </a:lnR>
                    <a:lnT w="28575">
                      <a:solidFill>
                        <a:schemeClr val="tx1"/>
                      </a:solidFill>
                    </a:lnT>
                    <a:lnB w="28575">
                      <a:solidFill>
                        <a:schemeClr val="tx1"/>
                      </a:solidFill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445109">
                <a:tc>
                  <a:txBody>
                    <a:bodyPr/>
                    <a:lstStyle/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 b="0" i="1" u="sng" strike="noStrike" cap="none" dirty="0">
                          <a:solidFill>
                            <a:schemeClr val="lt1"/>
                          </a:solidFill>
                          <a:latin typeface="Arial"/>
                          <a:ea typeface="Calibri"/>
                          <a:cs typeface="Calibri"/>
                          <a:sym typeface="Calibri"/>
                        </a:rPr>
                        <a:t>Interpretation </a:t>
                      </a:r>
                      <a:endParaRPr b="0" i="1" u="sng">
                        <a:sym typeface="Calibri"/>
                      </a:endParaRPr>
                    </a:p>
                  </a:txBody>
                  <a:tcPr marL="91450" marR="91450" marT="45725" marB="45725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>
                      <a:solidFill>
                        <a:schemeClr val="tx1"/>
                      </a:solidFill>
                    </a:lnR>
                    <a:lnT w="28575">
                      <a:solidFill>
                        <a:schemeClr val="tx1"/>
                      </a:solidFill>
                    </a:lnT>
                    <a:lnB w="28575">
                      <a:solidFill>
                        <a:schemeClr val="tx1"/>
                      </a:solidFill>
                    </a:lnB>
                    <a:solidFill>
                      <a:srgbClr val="00607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n-GB" sz="1000" b="0" i="0" u="none" strike="noStrike" cap="none" dirty="0">
                          <a:solidFill>
                            <a:srgbClr val="000000"/>
                          </a:solidFill>
                          <a:latin typeface="Arial"/>
                          <a:ea typeface="Calibri"/>
                          <a:cs typeface="Calibri"/>
                        </a:rPr>
                        <a:t>The explanation of something, often a religious text or concept.</a:t>
                      </a:r>
                      <a:endParaRPr lang="en-GB" sz="1000" b="0" i="0" u="none" strike="noStrike" cap="none" dirty="0">
                        <a:solidFill>
                          <a:srgbClr val="000000"/>
                        </a:solidFill>
                        <a:latin typeface="Arial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50" marR="91450" marT="45725" marB="45725" anchor="ctr">
                    <a:lnL w="28575">
                      <a:solidFill>
                        <a:schemeClr val="tx1"/>
                      </a:solidFill>
                    </a:lnL>
                    <a:lnR w="28575">
                      <a:solidFill>
                        <a:schemeClr val="tx1"/>
                      </a:solidFill>
                    </a:lnR>
                    <a:lnT w="28575">
                      <a:solidFill>
                        <a:schemeClr val="tx1"/>
                      </a:solidFill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525476">
                <a:tc>
                  <a:txBody>
                    <a:bodyPr/>
                    <a:lstStyle/>
                    <a:p>
                      <a:pPr marL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 b="0" i="1" u="sng" strike="noStrike" cap="none" dirty="0">
                          <a:solidFill>
                            <a:schemeClr val="lt1"/>
                          </a:solidFill>
                          <a:latin typeface="Arial"/>
                          <a:ea typeface="Calibri"/>
                          <a:cs typeface="Calibri"/>
                          <a:sym typeface="Calibri"/>
                        </a:rPr>
                        <a:t>Locality </a:t>
                      </a:r>
                    </a:p>
                  </a:txBody>
                  <a:tcPr marL="91450" marR="91450" marT="45724" marB="45724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>
                      <a:solidFill>
                        <a:schemeClr val="tx1"/>
                      </a:solidFill>
                    </a:lnR>
                    <a:lnT w="28575">
                      <a:solidFill>
                        <a:schemeClr val="tx1"/>
                      </a:solidFill>
                    </a:lnT>
                    <a:lnB w="28575">
                      <a:solidFill>
                        <a:schemeClr val="tx1"/>
                      </a:solidFill>
                    </a:lnB>
                    <a:solidFill>
                      <a:srgbClr val="006072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 b="0" i="0" u="none" strike="noStrike" cap="none" dirty="0">
                          <a:solidFill>
                            <a:srgbClr val="000000"/>
                          </a:solidFill>
                          <a:latin typeface="Arial"/>
                          <a:ea typeface="Calibri"/>
                          <a:cs typeface="Calibri"/>
                          <a:sym typeface="Calibri"/>
                        </a:rPr>
                        <a:t>A particular place or area.</a:t>
                      </a:r>
                    </a:p>
                  </a:txBody>
                  <a:tcPr marL="91450" marR="91450" marT="45724" marB="45724" anchor="ctr">
                    <a:lnL w="28575">
                      <a:solidFill>
                        <a:schemeClr val="tx1"/>
                      </a:solidFill>
                    </a:lnL>
                    <a:lnR w="28575">
                      <a:solidFill>
                        <a:schemeClr val="tx1"/>
                      </a:solidFill>
                    </a:lnR>
                    <a:lnT w="28575">
                      <a:solidFill>
                        <a:schemeClr val="tx1"/>
                      </a:solidFill>
                    </a:lnT>
                    <a:lnB w="28575">
                      <a:solidFill>
                        <a:schemeClr val="tx1"/>
                      </a:solidFill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774529358"/>
                  </a:ext>
                </a:extLst>
              </a:tr>
            </a:tbl>
          </a:graphicData>
        </a:graphic>
      </p:graphicFrame>
      <p:sp>
        <p:nvSpPr>
          <p:cNvPr id="74" name="Google Shape;74;p16"/>
          <p:cNvSpPr txBox="1"/>
          <p:nvPr/>
        </p:nvSpPr>
        <p:spPr>
          <a:xfrm>
            <a:off x="489765" y="47231"/>
            <a:ext cx="3864975" cy="26157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en-GB" sz="1100" i="0" u="none" strike="noStrike" cap="none" dirty="0">
                <a:solidFill>
                  <a:schemeClr val="dk1"/>
                </a:solidFill>
                <a:ea typeface="Calibri"/>
                <a:cs typeface="Calibri"/>
                <a:sym typeface="Calibri"/>
              </a:rPr>
              <a:t>1. </a:t>
            </a:r>
            <a:r>
              <a:rPr lang="en-GB" sz="1100" i="0" u="none" strike="noStrike" cap="none" dirty="0">
                <a:solidFill>
                  <a:srgbClr val="000000"/>
                </a:solidFill>
                <a:ea typeface="Calibri"/>
                <a:cs typeface="Calibri"/>
                <a:sym typeface="Calibri"/>
              </a:rPr>
              <a:t>Key words</a:t>
            </a:r>
            <a:endParaRPr lang="en-US" sz="1100" i="0" u="none" strike="noStrike" cap="none">
              <a:solidFill>
                <a:schemeClr val="dk1"/>
              </a:solidFill>
              <a:ea typeface="Arial"/>
              <a:cs typeface="Arial"/>
            </a:endParaRPr>
          </a:p>
        </p:txBody>
      </p:sp>
      <p:sp>
        <p:nvSpPr>
          <p:cNvPr id="75" name="Google Shape;75;p16"/>
          <p:cNvSpPr txBox="1"/>
          <p:nvPr/>
        </p:nvSpPr>
        <p:spPr>
          <a:xfrm>
            <a:off x="5248666" y="558120"/>
            <a:ext cx="3814423" cy="43084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>
              <a:buSzPts val="1200"/>
            </a:pPr>
            <a:r>
              <a:rPr lang="en-GB" sz="1100" dirty="0">
                <a:ea typeface="Calibri"/>
                <a:cs typeface="Calibri"/>
                <a:sym typeface="Calibri"/>
              </a:rPr>
              <a:t>2. </a:t>
            </a:r>
            <a:r>
              <a:rPr lang="en-GB" sz="1100" i="0" u="none" strike="noStrike" cap="none" dirty="0">
                <a:solidFill>
                  <a:srgbClr val="000000"/>
                </a:solidFill>
                <a:ea typeface="Calibri"/>
                <a:cs typeface="Calibri"/>
                <a:sym typeface="Calibri"/>
              </a:rPr>
              <a:t>What does the </a:t>
            </a:r>
            <a:r>
              <a:rPr lang="en-GB" sz="1100" i="1" u="sng" strike="noStrike" cap="none" dirty="0">
                <a:solidFill>
                  <a:srgbClr val="000000"/>
                </a:solidFill>
                <a:ea typeface="Calibri"/>
                <a:cs typeface="Calibri"/>
                <a:sym typeface="Calibri"/>
              </a:rPr>
              <a:t>cen</a:t>
            </a:r>
            <a:r>
              <a:rPr lang="en-GB" sz="1100" i="1" u="sng" dirty="0">
                <a:ea typeface="Calibri"/>
                <a:cs typeface="Calibri"/>
                <a:sym typeface="Calibri"/>
              </a:rPr>
              <a:t>sus data</a:t>
            </a:r>
            <a:r>
              <a:rPr lang="en-GB" sz="1100" dirty="0">
                <a:ea typeface="Calibri"/>
                <a:cs typeface="Calibri"/>
                <a:sym typeface="Calibri"/>
              </a:rPr>
              <a:t> show us about </a:t>
            </a:r>
            <a:r>
              <a:rPr lang="en-GB" sz="1100" b="1" dirty="0">
                <a:ea typeface="Calibri"/>
                <a:cs typeface="Calibri"/>
                <a:sym typeface="Calibri"/>
              </a:rPr>
              <a:t>religion</a:t>
            </a:r>
            <a:r>
              <a:rPr lang="en-GB" sz="1100" dirty="0">
                <a:ea typeface="Calibri"/>
                <a:cs typeface="Calibri"/>
                <a:sym typeface="Calibri"/>
              </a:rPr>
              <a:t> and  </a:t>
            </a:r>
            <a:r>
              <a:rPr lang="en-GB" sz="1100" b="1" dirty="0">
                <a:ea typeface="Calibri"/>
                <a:cs typeface="Calibri"/>
                <a:sym typeface="Calibri"/>
              </a:rPr>
              <a:t>worldviews</a:t>
            </a:r>
            <a:r>
              <a:rPr lang="en-GB" sz="1100" dirty="0">
                <a:ea typeface="Calibri"/>
                <a:cs typeface="Calibri"/>
                <a:sym typeface="Calibri"/>
              </a:rPr>
              <a:t>  in Somerset?</a:t>
            </a:r>
            <a:endParaRPr lang="en-GB" sz="1100" i="0" u="none" strike="noStrike" cap="none">
              <a:solidFill>
                <a:schemeClr val="dk1"/>
              </a:solidFill>
              <a:ea typeface="Calibri"/>
              <a:cs typeface="Calibri"/>
            </a:endParaRPr>
          </a:p>
        </p:txBody>
      </p:sp>
      <p:pic>
        <p:nvPicPr>
          <p:cNvPr id="4" name="Picture 3" descr="A bar graph with different colored bars&#10;&#10;AI-generated content may be incorrect.">
            <a:extLst>
              <a:ext uri="{FF2B5EF4-FFF2-40B4-BE49-F238E27FC236}">
                <a16:creationId xmlns:a16="http://schemas.microsoft.com/office/drawing/2014/main" id="{5A6EEC0B-C708-FB82-67E1-66FC7C0EC2D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80832" y="1080855"/>
            <a:ext cx="3734352" cy="2006450"/>
          </a:xfrm>
          <a:prstGeom prst="rect">
            <a:avLst/>
          </a:prstGeom>
          <a:solidFill>
            <a:srgbClr val="000000">
              <a:shade val="95000"/>
            </a:srgbClr>
          </a:solidFill>
          <a:ln w="28575" cap="sq">
            <a:solidFill>
              <a:srgbClr val="000000"/>
            </a:solidFill>
            <a:miter lim="800000"/>
          </a:ln>
          <a:effectLst>
            <a:outerShdw blurRad="254000" dist="190500" dir="2700000" sy="90000" algn="bl" rotWithShape="0">
              <a:srgbClr val="000000">
                <a:alpha val="40000"/>
              </a:srgbClr>
            </a:outerShdw>
          </a:effectLst>
        </p:spPr>
      </p:pic>
      <p:sp>
        <p:nvSpPr>
          <p:cNvPr id="5" name="Google Shape;75;p16">
            <a:extLst>
              <a:ext uri="{FF2B5EF4-FFF2-40B4-BE49-F238E27FC236}">
                <a16:creationId xmlns:a16="http://schemas.microsoft.com/office/drawing/2014/main" id="{371D81A4-C778-1B31-65F6-9E5EAEE54261}"/>
              </a:ext>
            </a:extLst>
          </p:cNvPr>
          <p:cNvSpPr txBox="1"/>
          <p:nvPr/>
        </p:nvSpPr>
        <p:spPr>
          <a:xfrm>
            <a:off x="5247967" y="3239172"/>
            <a:ext cx="3805529" cy="110795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r>
              <a:rPr lang="en-GB" sz="1100" dirty="0">
                <a:solidFill>
                  <a:schemeClr val="dk1"/>
                </a:solidFill>
                <a:ea typeface="Calibri"/>
                <a:cs typeface="Calibri"/>
                <a:sym typeface="Calibri"/>
              </a:rPr>
              <a:t>That less people describe themselves as a </a:t>
            </a:r>
            <a:r>
              <a:rPr lang="en-GB" sz="1100" b="1" dirty="0">
                <a:solidFill>
                  <a:schemeClr val="dk1"/>
                </a:solidFill>
                <a:ea typeface="Calibri"/>
                <a:cs typeface="Calibri"/>
                <a:sym typeface="Calibri"/>
              </a:rPr>
              <a:t>Christian </a:t>
            </a:r>
            <a:r>
              <a:rPr lang="en-GB" sz="1100" dirty="0">
                <a:solidFill>
                  <a:schemeClr val="dk1"/>
                </a:solidFill>
                <a:ea typeface="Calibri"/>
                <a:cs typeface="Calibri"/>
                <a:sym typeface="Calibri"/>
              </a:rPr>
              <a:t>in 2021 than 2011.</a:t>
            </a:r>
          </a:p>
          <a:p>
            <a:r>
              <a:rPr lang="en-GB" sz="1100" dirty="0">
                <a:solidFill>
                  <a:schemeClr val="dk1"/>
                </a:solidFill>
                <a:ea typeface="Calibri"/>
                <a:cs typeface="Calibri"/>
                <a:sym typeface="Calibri"/>
              </a:rPr>
              <a:t>That more people did not state their religion in 2021 than in 2011.</a:t>
            </a:r>
          </a:p>
          <a:p>
            <a:r>
              <a:rPr lang="en-GB" sz="1100" dirty="0">
                <a:solidFill>
                  <a:schemeClr val="dk1"/>
                </a:solidFill>
                <a:ea typeface="Calibri"/>
                <a:cs typeface="Calibri"/>
                <a:sym typeface="Calibri"/>
              </a:rPr>
              <a:t>That when we compare data for Somerset with England and Wales, there are some similar trends.</a:t>
            </a:r>
            <a:endParaRPr lang="en-US" sz="1100" dirty="0">
              <a:solidFill>
                <a:schemeClr val="dk1"/>
              </a:solidFill>
            </a:endParaRPr>
          </a:p>
        </p:txBody>
      </p:sp>
      <p:sp>
        <p:nvSpPr>
          <p:cNvPr id="6" name="Google Shape;75;p16">
            <a:extLst>
              <a:ext uri="{FF2B5EF4-FFF2-40B4-BE49-F238E27FC236}">
                <a16:creationId xmlns:a16="http://schemas.microsoft.com/office/drawing/2014/main" id="{0889C8C0-95C5-5DDC-143E-F9A051A99618}"/>
              </a:ext>
            </a:extLst>
          </p:cNvPr>
          <p:cNvSpPr txBox="1"/>
          <p:nvPr/>
        </p:nvSpPr>
        <p:spPr>
          <a:xfrm>
            <a:off x="5585985" y="112895"/>
            <a:ext cx="3124046" cy="36929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r>
              <a:rPr lang="en-GB" sz="1800" b="1" dirty="0">
                <a:solidFill>
                  <a:schemeClr val="dk1"/>
                </a:solidFill>
                <a:ea typeface="Calibri"/>
                <a:cs typeface="Calibri"/>
                <a:sym typeface="Calibri"/>
              </a:rPr>
              <a:t>Russet – Summer Term</a:t>
            </a:r>
            <a:endParaRPr lang="en-US" sz="1800" b="1" dirty="0">
              <a:solidFill>
                <a:schemeClr val="dk1"/>
              </a:solidFill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D193A15D-70D3-EB02-6D53-6E309590295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364496" y="4558474"/>
            <a:ext cx="3592578" cy="2033441"/>
          </a:xfrm>
          <a:prstGeom prst="rect">
            <a:avLst/>
          </a:prstGeom>
          <a:solidFill>
            <a:srgbClr val="000000">
              <a:shade val="95000"/>
            </a:srgbClr>
          </a:solidFill>
          <a:ln w="28575" cap="sq">
            <a:solidFill>
              <a:srgbClr val="000000"/>
            </a:solidFill>
            <a:miter lim="800000"/>
          </a:ln>
          <a:effectLst>
            <a:outerShdw blurRad="254000" dist="190500" dir="2700000" sy="90000" algn="bl" rotWithShape="0">
              <a:srgbClr val="000000">
                <a:alpha val="40000"/>
              </a:srgbClr>
            </a:outerShdw>
          </a:effectLst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B195A3D9821FFA418197CADD5C1EE823" ma:contentTypeVersion="16" ma:contentTypeDescription="Create a new document." ma:contentTypeScope="" ma:versionID="db106a5a273267b87b80e50727f4c753">
  <xsd:schema xmlns:xsd="http://www.w3.org/2001/XMLSchema" xmlns:xs="http://www.w3.org/2001/XMLSchema" xmlns:p="http://schemas.microsoft.com/office/2006/metadata/properties" xmlns:ns2="ff85f589-ccb7-4bb0-ace1-98981194db86" xmlns:ns3="88b72753-97e5-41d8-9ddc-86895984eb81" targetNamespace="http://schemas.microsoft.com/office/2006/metadata/properties" ma:root="true" ma:fieldsID="f5379a6b3429b4dacd496d8eb661dd9e" ns2:_="" ns3:_="">
    <xsd:import namespace="ff85f589-ccb7-4bb0-ace1-98981194db86"/>
    <xsd:import namespace="88b72753-97e5-41d8-9ddc-86895984eb81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3:SharedWithUsers" minOccurs="0"/>
                <xsd:element ref="ns3:SharedWithDetails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OCR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f85f589-ccb7-4bb0-ace1-98981194db86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6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LengthInSeconds" ma:index="17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9" nillable="true" ma:taxonomy="true" ma:internalName="lcf76f155ced4ddcb4097134ff3c332f" ma:taxonomyFieldName="MediaServiceImageTags" ma:displayName="Image Tags" ma:readOnly="false" ma:fieldId="{5cf76f15-5ced-4ddc-b409-7134ff3c332f}" ma:taxonomyMulti="true" ma:sspId="7b6b569b-509a-467d-b105-d97728d3fc11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8b72753-97e5-41d8-9ddc-86895984eb81" elementFormDefault="qualified">
    <xsd:import namespace="http://schemas.microsoft.com/office/2006/documentManagement/types"/>
    <xsd:import namespace="http://schemas.microsoft.com/office/infopath/2007/PartnerControls"/>
    <xsd:element name="SharedWithUsers" ma:index="12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3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0" nillable="true" ma:displayName="Taxonomy Catch All Column" ma:hidden="true" ma:list="{4db937e9-3470-46f3-a140-a2b14782c872}" ma:internalName="TaxCatchAll" ma:showField="CatchAllData" ma:web="88b72753-97e5-41d8-9ddc-86895984eb81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88b72753-97e5-41d8-9ddc-86895984eb81" xsi:nil="true"/>
    <lcf76f155ced4ddcb4097134ff3c332f xmlns="ff85f589-ccb7-4bb0-ace1-98981194db86">
      <Terms xmlns="http://schemas.microsoft.com/office/infopath/2007/PartnerControls"/>
    </lcf76f155ced4ddcb4097134ff3c332f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4.xml><?xml version="1.0" encoding="utf-8"?>
<?mso-contentType ?>
<SharedContentType xmlns="Microsoft.SharePoint.Taxonomy.ContentTypeSync" SourceId="7b6b569b-509a-467d-b105-d97728d3fc11" ContentTypeId="0x0101" PreviousValue="false"/>
</file>

<file path=customXml/itemProps1.xml><?xml version="1.0" encoding="utf-8"?>
<ds:datastoreItem xmlns:ds="http://schemas.openxmlformats.org/officeDocument/2006/customXml" ds:itemID="{0B72A41F-9FE5-4BCE-81F2-B38B3AFAEE99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ff85f589-ccb7-4bb0-ace1-98981194db86"/>
    <ds:schemaRef ds:uri="88b72753-97e5-41d8-9ddc-86895984eb81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8D8B7928-FA4B-4C5F-81E1-A7B211FC1AD8}">
  <ds:schemaRefs>
    <ds:schemaRef ds:uri="07e6fed0-e596-4561-bba5-17c3dd3b96fc"/>
    <ds:schemaRef ds:uri="0c56815d-6501-4115-bb61-360bc2b64f2a"/>
    <ds:schemaRef ds:uri="75c462a7-9c25-4a6d-881e-0e72f1147a5f"/>
    <ds:schemaRef ds:uri="98c0e315-7034-44a0-985f-1796c2e0dcb0"/>
    <ds:schemaRef ds:uri="http://schemas.microsoft.com/office/2006/metadata/properties"/>
    <ds:schemaRef ds:uri="http://schemas.microsoft.com/office/infopath/2007/PartnerControls"/>
    <ds:schemaRef ds:uri="88b72753-97e5-41d8-9ddc-86895984eb81"/>
    <ds:schemaRef ds:uri="ff85f589-ccb7-4bb0-ace1-98981194db86"/>
  </ds:schemaRefs>
</ds:datastoreItem>
</file>

<file path=customXml/itemProps3.xml><?xml version="1.0" encoding="utf-8"?>
<ds:datastoreItem xmlns:ds="http://schemas.openxmlformats.org/officeDocument/2006/customXml" ds:itemID="{E297296F-B1FD-4EF3-A1A7-F7B22FDAAF97}">
  <ds:schemaRefs>
    <ds:schemaRef ds:uri="http://schemas.microsoft.com/sharepoint/v3/contenttype/forms"/>
  </ds:schemaRefs>
</ds:datastoreItem>
</file>

<file path=customXml/itemProps4.xml><?xml version="1.0" encoding="utf-8"?>
<ds:datastoreItem xmlns:ds="http://schemas.openxmlformats.org/officeDocument/2006/customXml" ds:itemID="{3F091688-66DC-413F-B5E7-4BBAC6E95175}">
  <ds:schemaRefs>
    <ds:schemaRef ds:uri="Microsoft.SharePoint.Taxonomy.ContentTypeSync"/>
  </ds:schemaRefs>
</ds:datastoreItem>
</file>

<file path=docMetadata/LabelInfo.xml><?xml version="1.0" encoding="utf-8"?>
<clbl:labelList xmlns:clbl="http://schemas.microsoft.com/office/2020/mipLabelMetadata">
  <clbl:label id="{7d396678-c698-4451-b9ab-bac3c3310917}" enabled="1" method="Privileged" siteId="{b524f606-f77a-4aa2-8da2-fe70343b0cce}" removed="0"/>
</clbl:labelList>
</file>

<file path=docProps/app.xml><?xml version="1.0" encoding="utf-8"?>
<Properties xmlns="http://schemas.openxmlformats.org/officeDocument/2006/extended-properties" xmlns:vt="http://schemas.openxmlformats.org/officeDocument/2006/docPropsVTypes">
  <TotalTime>37</TotalTime>
  <Words>311</Words>
  <Application>Microsoft Office PowerPoint</Application>
  <PresentationFormat>On-screen Show (4:3)</PresentationFormat>
  <Paragraphs>37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4" baseType="lpstr">
      <vt:lpstr>Arial</vt:lpstr>
      <vt:lpstr>Calibri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Michelle.Sullivan - SCH.517</dc:creator>
  <cp:lastModifiedBy>Sarah Matthews - Lovington</cp:lastModifiedBy>
  <cp:revision>456</cp:revision>
  <dcterms:created xsi:type="dcterms:W3CDTF">2019-06-08T12:27:56Z</dcterms:created>
  <dcterms:modified xsi:type="dcterms:W3CDTF">2026-04-19T15:54:20Z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0x010100B195A3D9821FFA418197CADD5C1EE823</vt:lpwstr>
  </property>
  <property fmtid="{D5CDD505-2E9C-101B-9397-08002B2CF9AE}" pid="3" name="Order">
    <vt:r8>3900</vt:r8>
  </property>
  <property fmtid="{D5CDD505-2E9C-101B-9397-08002B2CF9AE}" pid="4" name="MediaServiceImageTags">
    <vt:lpwstr/>
  </property>
  <property fmtid="{D5CDD505-2E9C-101B-9397-08002B2CF9AE}" pid="5" name="xd_Signature">
    <vt:bool>false</vt:bool>
  </property>
  <property fmtid="{D5CDD505-2E9C-101B-9397-08002B2CF9AE}" pid="6" name="xd_ProgID">
    <vt:lpwstr/>
  </property>
  <property fmtid="{D5CDD505-2E9C-101B-9397-08002B2CF9AE}" pid="7" name="ComplianceAssetId">
    <vt:lpwstr/>
  </property>
  <property fmtid="{D5CDD505-2E9C-101B-9397-08002B2CF9AE}" pid="8" name="TemplateUrl">
    <vt:lpwstr/>
  </property>
  <property fmtid="{D5CDD505-2E9C-101B-9397-08002B2CF9AE}" pid="9" name="_ExtendedDescription">
    <vt:lpwstr/>
  </property>
  <property fmtid="{D5CDD505-2E9C-101B-9397-08002B2CF9AE}" pid="10" name="TriggerFlowInfo">
    <vt:lpwstr/>
  </property>
</Properties>
</file>